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302" r:id="rId2"/>
    <p:sldId id="278" r:id="rId3"/>
    <p:sldId id="257" r:id="rId4"/>
    <p:sldId id="264" r:id="rId5"/>
    <p:sldId id="300" r:id="rId6"/>
    <p:sldId id="292" r:id="rId7"/>
    <p:sldId id="261" r:id="rId8"/>
    <p:sldId id="301" r:id="rId9"/>
    <p:sldId id="258" r:id="rId10"/>
    <p:sldId id="295" r:id="rId11"/>
    <p:sldId id="268" r:id="rId12"/>
    <p:sldId id="296" r:id="rId13"/>
    <p:sldId id="297" r:id="rId14"/>
    <p:sldId id="298" r:id="rId15"/>
    <p:sldId id="299" r:id="rId16"/>
    <p:sldId id="270" r:id="rId17"/>
    <p:sldId id="291" r:id="rId18"/>
  </p:sldIdLst>
  <p:sldSz cx="9144000" cy="5143500" type="screen16x9"/>
  <p:notesSz cx="6858000" cy="9144000"/>
  <p:embeddedFontLst>
    <p:embeddedFont>
      <p:font typeface="DM Sans" pitchFamily="2" charset="77"/>
      <p:regular r:id="rId20"/>
      <p:bold r:id="rId21"/>
      <p:italic r:id="rId22"/>
      <p:boldItalic r:id="rId23"/>
    </p:embeddedFont>
    <p:embeddedFont>
      <p:font typeface="Viga" panose="020B0800030000020004" pitchFamily="34" charset="77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61">
          <p15:clr>
            <a:srgbClr val="9AA0A6"/>
          </p15:clr>
        </p15:guide>
        <p15:guide id="2" pos="2880">
          <p15:clr>
            <a:srgbClr val="9AA0A6"/>
          </p15:clr>
        </p15:guide>
        <p15:guide id="3" pos="456">
          <p15:clr>
            <a:srgbClr val="9AA0A6"/>
          </p15:clr>
        </p15:guide>
        <p15:guide id="4" orient="horz" pos="1732">
          <p15:clr>
            <a:srgbClr val="9AA0A6"/>
          </p15:clr>
        </p15:guide>
        <p15:guide id="5" orient="horz" pos="2664">
          <p15:clr>
            <a:srgbClr val="9AA0A6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6" roundtripDataSignature="AMtx7miy4eXh7UhRJRJaH94U0QkpfNJ/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074A4D-5E58-45A2-BF7B-2E9D732C016C}">
  <a:tblStyle styleId="{00074A4D-5E58-45A2-BF7B-2E9D732C016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54"/>
    <p:restoredTop sz="94659"/>
  </p:normalViewPr>
  <p:slideViewPr>
    <p:cSldViewPr snapToGrid="0">
      <p:cViewPr>
        <p:scale>
          <a:sx n="133" d="100"/>
          <a:sy n="133" d="100"/>
        </p:scale>
        <p:origin x="584" y="416"/>
      </p:cViewPr>
      <p:guideLst>
        <p:guide orient="horz" pos="461"/>
        <p:guide pos="2880"/>
        <p:guide pos="456"/>
        <p:guide orient="horz" pos="1732"/>
        <p:guide orient="horz" pos="26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56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0532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0603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f6f63cb229_4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1" name="Google Shape;701;gf6f63cb229_4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f6f63cb229_4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1" name="Google Shape;701;gf6f63cb229_4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8426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f6f63cb229_4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1" name="Google Shape;701;gf6f63cb229_4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381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f6f63cb229_4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1" name="Google Shape;701;gf6f63cb229_4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0937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f6f63cb229_4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1" name="Google Shape;701;gf6f63cb229_4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239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f6f63cb229_4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5" name="Google Shape;725;gf6f63cb229_4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6" name="Google Shape;96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5" name="Google Shape;83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f6f63cb229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2" name="Google Shape;572;gf6f63cb229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f6f63cb229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2" name="Google Shape;572;gf6f63cb229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292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6654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0" name="Google Shape;34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0" name="Google Shape;34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43326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65"/>
          <p:cNvSpPr txBox="1">
            <a:spLocks noGrp="1"/>
          </p:cNvSpPr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None/>
              <a:defRPr sz="4800">
                <a:solidFill>
                  <a:srgbClr val="1F1C5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65"/>
          <p:cNvSpPr txBox="1">
            <a:spLocks noGrp="1"/>
          </p:cNvSpPr>
          <p:nvPr>
            <p:ph type="subTitle" idx="1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ONE_COLUMN_TEXT_1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80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93" name="Google Shape;93;p80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80"/>
          <p:cNvSpPr txBox="1">
            <a:spLocks noGrp="1"/>
          </p:cNvSpPr>
          <p:nvPr>
            <p:ph type="body" idx="1"/>
          </p:nvPr>
        </p:nvSpPr>
        <p:spPr>
          <a:xfrm>
            <a:off x="5316193" y="3450300"/>
            <a:ext cx="2628600" cy="11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80"/>
          <p:cNvSpPr txBox="1">
            <a:spLocks noGrp="1"/>
          </p:cNvSpPr>
          <p:nvPr>
            <p:ph type="title" idx="2"/>
          </p:nvPr>
        </p:nvSpPr>
        <p:spPr>
          <a:xfrm>
            <a:off x="5316193" y="2952450"/>
            <a:ext cx="26286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80"/>
          <p:cNvSpPr txBox="1">
            <a:spLocks noGrp="1"/>
          </p:cNvSpPr>
          <p:nvPr>
            <p:ph type="body" idx="3"/>
          </p:nvPr>
        </p:nvSpPr>
        <p:spPr>
          <a:xfrm>
            <a:off x="1199212" y="3450300"/>
            <a:ext cx="2628600" cy="11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80"/>
          <p:cNvSpPr txBox="1">
            <a:spLocks noGrp="1"/>
          </p:cNvSpPr>
          <p:nvPr>
            <p:ph type="title" idx="4"/>
          </p:nvPr>
        </p:nvSpPr>
        <p:spPr>
          <a:xfrm>
            <a:off x="1199212" y="2952450"/>
            <a:ext cx="26286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ONE_COLUMN_TEXT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p81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00" name="Google Shape;100;p81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" name="Google Shape;101;p81"/>
          <p:cNvSpPr txBox="1">
            <a:spLocks noGrp="1"/>
          </p:cNvSpPr>
          <p:nvPr>
            <p:ph type="body" idx="1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81"/>
          <p:cNvSpPr txBox="1">
            <a:spLocks noGrp="1"/>
          </p:cNvSpPr>
          <p:nvPr>
            <p:ph type="title" idx="2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81"/>
          <p:cNvSpPr txBox="1">
            <a:spLocks noGrp="1"/>
          </p:cNvSpPr>
          <p:nvPr>
            <p:ph type="body" idx="3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81"/>
          <p:cNvSpPr txBox="1">
            <a:spLocks noGrp="1"/>
          </p:cNvSpPr>
          <p:nvPr>
            <p:ph type="title" idx="4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5" name="Google Shape;105;p81"/>
          <p:cNvSpPr txBox="1">
            <a:spLocks noGrp="1"/>
          </p:cNvSpPr>
          <p:nvPr>
            <p:ph type="body" idx="5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81"/>
          <p:cNvSpPr txBox="1">
            <a:spLocks noGrp="1"/>
          </p:cNvSpPr>
          <p:nvPr>
            <p:ph type="title" idx="6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82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09" name="Google Shape;109;p82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ONE_COLUMN_TEXT_1_1_1_3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Google Shape;111;p83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12" name="Google Shape;112;p83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3" name="Google Shape;113;p83"/>
          <p:cNvSpPr txBox="1">
            <a:spLocks noGrp="1"/>
          </p:cNvSpPr>
          <p:nvPr>
            <p:ph type="body" idx="1"/>
          </p:nvPr>
        </p:nvSpPr>
        <p:spPr>
          <a:xfrm>
            <a:off x="1010100" y="3819175"/>
            <a:ext cx="1478400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83"/>
          <p:cNvSpPr txBox="1">
            <a:spLocks noGrp="1"/>
          </p:cNvSpPr>
          <p:nvPr>
            <p:ph type="title" idx="2"/>
          </p:nvPr>
        </p:nvSpPr>
        <p:spPr>
          <a:xfrm>
            <a:off x="1010088" y="3321325"/>
            <a:ext cx="14784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5" name="Google Shape;115;p83"/>
          <p:cNvSpPr txBox="1">
            <a:spLocks noGrp="1"/>
          </p:cNvSpPr>
          <p:nvPr>
            <p:ph type="body" idx="3"/>
          </p:nvPr>
        </p:nvSpPr>
        <p:spPr>
          <a:xfrm>
            <a:off x="2891901" y="3819175"/>
            <a:ext cx="1478400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83"/>
          <p:cNvSpPr txBox="1">
            <a:spLocks noGrp="1"/>
          </p:cNvSpPr>
          <p:nvPr>
            <p:ph type="title" idx="4"/>
          </p:nvPr>
        </p:nvSpPr>
        <p:spPr>
          <a:xfrm>
            <a:off x="2891894" y="3321325"/>
            <a:ext cx="14784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7" name="Google Shape;117;p83"/>
          <p:cNvSpPr txBox="1">
            <a:spLocks noGrp="1"/>
          </p:cNvSpPr>
          <p:nvPr>
            <p:ph type="body" idx="5"/>
          </p:nvPr>
        </p:nvSpPr>
        <p:spPr>
          <a:xfrm>
            <a:off x="4773703" y="3819175"/>
            <a:ext cx="1478400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83"/>
          <p:cNvSpPr txBox="1">
            <a:spLocks noGrp="1"/>
          </p:cNvSpPr>
          <p:nvPr>
            <p:ph type="title" idx="6"/>
          </p:nvPr>
        </p:nvSpPr>
        <p:spPr>
          <a:xfrm>
            <a:off x="4773701" y="3321325"/>
            <a:ext cx="14784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9" name="Google Shape;119;p83"/>
          <p:cNvSpPr txBox="1">
            <a:spLocks noGrp="1"/>
          </p:cNvSpPr>
          <p:nvPr>
            <p:ph type="body" idx="7"/>
          </p:nvPr>
        </p:nvSpPr>
        <p:spPr>
          <a:xfrm>
            <a:off x="6655504" y="3819175"/>
            <a:ext cx="1478400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0" name="Google Shape;120;p83"/>
          <p:cNvSpPr txBox="1">
            <a:spLocks noGrp="1"/>
          </p:cNvSpPr>
          <p:nvPr>
            <p:ph type="title" idx="8"/>
          </p:nvPr>
        </p:nvSpPr>
        <p:spPr>
          <a:xfrm>
            <a:off x="6655507" y="3321325"/>
            <a:ext cx="14784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">
  <p:cSld name="ONE_COLUMN_TEXT_1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Google Shape;122;p8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23" name="Google Shape;123;p84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4" name="Google Shape;124;p84"/>
          <p:cNvSpPr txBox="1">
            <a:spLocks noGrp="1"/>
          </p:cNvSpPr>
          <p:nvPr>
            <p:ph type="body" idx="1"/>
          </p:nvPr>
        </p:nvSpPr>
        <p:spPr>
          <a:xfrm>
            <a:off x="3465005" y="1971203"/>
            <a:ext cx="2214000" cy="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84"/>
          <p:cNvSpPr txBox="1">
            <a:spLocks noGrp="1"/>
          </p:cNvSpPr>
          <p:nvPr>
            <p:ph type="title" idx="2"/>
          </p:nvPr>
        </p:nvSpPr>
        <p:spPr>
          <a:xfrm>
            <a:off x="3464998" y="1473360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6" name="Google Shape;126;p84"/>
          <p:cNvSpPr txBox="1">
            <a:spLocks noGrp="1"/>
          </p:cNvSpPr>
          <p:nvPr>
            <p:ph type="body" idx="3"/>
          </p:nvPr>
        </p:nvSpPr>
        <p:spPr>
          <a:xfrm>
            <a:off x="835225" y="1971203"/>
            <a:ext cx="2214000" cy="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84"/>
          <p:cNvSpPr txBox="1">
            <a:spLocks noGrp="1"/>
          </p:cNvSpPr>
          <p:nvPr>
            <p:ph type="title" idx="4"/>
          </p:nvPr>
        </p:nvSpPr>
        <p:spPr>
          <a:xfrm>
            <a:off x="835213" y="1473360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84"/>
          <p:cNvSpPr txBox="1">
            <a:spLocks noGrp="1"/>
          </p:cNvSpPr>
          <p:nvPr>
            <p:ph type="body" idx="5"/>
          </p:nvPr>
        </p:nvSpPr>
        <p:spPr>
          <a:xfrm>
            <a:off x="6094780" y="1971203"/>
            <a:ext cx="2214000" cy="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84"/>
          <p:cNvSpPr txBox="1">
            <a:spLocks noGrp="1"/>
          </p:cNvSpPr>
          <p:nvPr>
            <p:ph type="title" idx="6"/>
          </p:nvPr>
        </p:nvSpPr>
        <p:spPr>
          <a:xfrm>
            <a:off x="6094778" y="1473360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0" name="Google Shape;130;p84"/>
          <p:cNvSpPr txBox="1">
            <a:spLocks noGrp="1"/>
          </p:cNvSpPr>
          <p:nvPr>
            <p:ph type="body" idx="7"/>
          </p:nvPr>
        </p:nvSpPr>
        <p:spPr>
          <a:xfrm>
            <a:off x="3465005" y="3882828"/>
            <a:ext cx="2214000" cy="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84"/>
          <p:cNvSpPr txBox="1">
            <a:spLocks noGrp="1"/>
          </p:cNvSpPr>
          <p:nvPr>
            <p:ph type="title" idx="8"/>
          </p:nvPr>
        </p:nvSpPr>
        <p:spPr>
          <a:xfrm>
            <a:off x="3464998" y="3384985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2" name="Google Shape;132;p84"/>
          <p:cNvSpPr txBox="1">
            <a:spLocks noGrp="1"/>
          </p:cNvSpPr>
          <p:nvPr>
            <p:ph type="body" idx="9"/>
          </p:nvPr>
        </p:nvSpPr>
        <p:spPr>
          <a:xfrm>
            <a:off x="835225" y="3882828"/>
            <a:ext cx="2214000" cy="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84"/>
          <p:cNvSpPr txBox="1">
            <a:spLocks noGrp="1"/>
          </p:cNvSpPr>
          <p:nvPr>
            <p:ph type="title" idx="13"/>
          </p:nvPr>
        </p:nvSpPr>
        <p:spPr>
          <a:xfrm>
            <a:off x="835213" y="3384985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84"/>
          <p:cNvSpPr txBox="1">
            <a:spLocks noGrp="1"/>
          </p:cNvSpPr>
          <p:nvPr>
            <p:ph type="body" idx="14"/>
          </p:nvPr>
        </p:nvSpPr>
        <p:spPr>
          <a:xfrm>
            <a:off x="6094780" y="3882828"/>
            <a:ext cx="2214000" cy="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5" name="Google Shape;135;p84"/>
          <p:cNvSpPr txBox="1">
            <a:spLocks noGrp="1"/>
          </p:cNvSpPr>
          <p:nvPr>
            <p:ph type="title" idx="15"/>
          </p:nvPr>
        </p:nvSpPr>
        <p:spPr>
          <a:xfrm>
            <a:off x="6094778" y="3384985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5"/>
          <p:cNvSpPr txBox="1">
            <a:spLocks noGrp="1"/>
          </p:cNvSpPr>
          <p:nvPr>
            <p:ph type="title"/>
          </p:nvPr>
        </p:nvSpPr>
        <p:spPr>
          <a:xfrm>
            <a:off x="4979375" y="2028425"/>
            <a:ext cx="35724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8" name="Google Shape;138;p85"/>
          <p:cNvSpPr txBox="1">
            <a:spLocks noGrp="1"/>
          </p:cNvSpPr>
          <p:nvPr>
            <p:ph type="body" idx="1"/>
          </p:nvPr>
        </p:nvSpPr>
        <p:spPr>
          <a:xfrm>
            <a:off x="4979375" y="2568125"/>
            <a:ext cx="2785200" cy="21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6"/>
          <p:cNvSpPr txBox="1">
            <a:spLocks noGrp="1"/>
          </p:cNvSpPr>
          <p:nvPr>
            <p:ph type="subTitle" idx="1"/>
          </p:nvPr>
        </p:nvSpPr>
        <p:spPr>
          <a:xfrm>
            <a:off x="626625" y="1515050"/>
            <a:ext cx="1940700" cy="7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 sz="1400">
                <a:latin typeface="Viga"/>
                <a:ea typeface="Viga"/>
                <a:cs typeface="Viga"/>
                <a:sym typeface="Vig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141" name="Google Shape;141;p86"/>
          <p:cNvSpPr txBox="1">
            <a:spLocks noGrp="1"/>
          </p:cNvSpPr>
          <p:nvPr>
            <p:ph type="body" idx="2"/>
          </p:nvPr>
        </p:nvSpPr>
        <p:spPr>
          <a:xfrm>
            <a:off x="626625" y="2266850"/>
            <a:ext cx="2925900" cy="23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142" name="Google Shape;142;p8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43" name="Google Shape;143;p86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6" name="Google Shape;146;p8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&amp; Credits">
  <p:cSld name="SECTION_HEADER_1_1_1"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8"/>
          <p:cNvSpPr txBox="1">
            <a:spLocks noGrp="1"/>
          </p:cNvSpPr>
          <p:nvPr>
            <p:ph type="title"/>
          </p:nvPr>
        </p:nvSpPr>
        <p:spPr>
          <a:xfrm>
            <a:off x="671150" y="-101475"/>
            <a:ext cx="3967500" cy="16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9" name="Google Shape;149;p88"/>
          <p:cNvSpPr txBox="1">
            <a:spLocks noGrp="1"/>
          </p:cNvSpPr>
          <p:nvPr>
            <p:ph type="subTitle" idx="1"/>
          </p:nvPr>
        </p:nvSpPr>
        <p:spPr>
          <a:xfrm>
            <a:off x="671150" y="1450900"/>
            <a:ext cx="3742800" cy="15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600"/>
              <a:buNone/>
              <a:defRPr sz="1600">
                <a:solidFill>
                  <a:srgbClr val="1F1C5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88"/>
          <p:cNvSpPr txBox="1"/>
          <p:nvPr/>
        </p:nvSpPr>
        <p:spPr>
          <a:xfrm>
            <a:off x="671150" y="3275775"/>
            <a:ext cx="33876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100" b="1" i="0" u="none" strike="noStrike" cap="none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en" sz="1100" b="1" i="0" u="none" strike="noStrike" cap="none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infographics &amp; images by </a:t>
            </a:r>
            <a:r>
              <a:rPr lang="en" sz="1100" b="1" i="0" u="none" strike="noStrike" cap="none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and illustrations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5"/>
              </a:rPr>
              <a:t>Stories</a:t>
            </a:r>
            <a:endParaRPr sz="1100" b="0" i="0" u="none" strike="noStrike" cap="none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1" i="0" u="none" strike="noStrike" cap="none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_AND_TWO_COLUMNS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9"/>
          <p:cNvSpPr txBox="1">
            <a:spLocks noGrp="1"/>
          </p:cNvSpPr>
          <p:nvPr>
            <p:ph type="body" idx="1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153" name="Google Shape;153;p89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54" name="Google Shape;154;p89"/>
          <p:cNvSpPr txBox="1">
            <a:spLocks noGrp="1"/>
          </p:cNvSpPr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6"/>
          <p:cNvSpPr txBox="1">
            <a:spLocks noGrp="1"/>
          </p:cNvSpPr>
          <p:nvPr>
            <p:ph type="body" idx="1"/>
          </p:nvPr>
        </p:nvSpPr>
        <p:spPr>
          <a:xfrm>
            <a:off x="626625" y="877875"/>
            <a:ext cx="7322400" cy="32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13" name="Google Shape;13;p6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4" name="Google Shape;14;p66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6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7" name="Google Shape;17;p67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68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20" name="Google Shape;20;p68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" name="Google Shape;21;p68"/>
          <p:cNvSpPr txBox="1">
            <a:spLocks noGrp="1"/>
          </p:cNvSpPr>
          <p:nvPr>
            <p:ph type="body" idx="1"/>
          </p:nvPr>
        </p:nvSpPr>
        <p:spPr>
          <a:xfrm>
            <a:off x="626625" y="1404600"/>
            <a:ext cx="27852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SECTION_HEADER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1"/>
          <p:cNvSpPr txBox="1">
            <a:spLocks noGrp="1"/>
          </p:cNvSpPr>
          <p:nvPr>
            <p:ph type="title"/>
          </p:nvPr>
        </p:nvSpPr>
        <p:spPr>
          <a:xfrm>
            <a:off x="2588250" y="1458975"/>
            <a:ext cx="3967500" cy="16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71"/>
          <p:cNvSpPr txBox="1">
            <a:spLocks noGrp="1"/>
          </p:cNvSpPr>
          <p:nvPr>
            <p:ph type="subTitle" idx="1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1"/>
          <p:cNvSpPr txBox="1">
            <a:spLocks noGrp="1"/>
          </p:cNvSpPr>
          <p:nvPr>
            <p:ph type="title" idx="2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SECTION_HEADER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5"/>
          <p:cNvSpPr txBox="1">
            <a:spLocks noGrp="1"/>
          </p:cNvSpPr>
          <p:nvPr>
            <p:ph type="title"/>
          </p:nvPr>
        </p:nvSpPr>
        <p:spPr>
          <a:xfrm>
            <a:off x="4288151" y="1458975"/>
            <a:ext cx="3967500" cy="16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9" name="Google Shape;69;p75"/>
          <p:cNvSpPr txBox="1">
            <a:spLocks noGrp="1"/>
          </p:cNvSpPr>
          <p:nvPr>
            <p:ph type="subTitle" idx="1"/>
          </p:nvPr>
        </p:nvSpPr>
        <p:spPr>
          <a:xfrm>
            <a:off x="5277851" y="3087550"/>
            <a:ext cx="29778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75"/>
          <p:cNvSpPr txBox="1">
            <a:spLocks noGrp="1"/>
          </p:cNvSpPr>
          <p:nvPr>
            <p:ph type="title" idx="2"/>
          </p:nvPr>
        </p:nvSpPr>
        <p:spPr>
          <a:xfrm>
            <a:off x="5597951" y="792425"/>
            <a:ext cx="26577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6"/>
          <p:cNvSpPr txBox="1">
            <a:spLocks noGrp="1"/>
          </p:cNvSpPr>
          <p:nvPr>
            <p:ph type="body" idx="1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76"/>
          <p:cNvSpPr txBox="1">
            <a:spLocks noGrp="1"/>
          </p:cNvSpPr>
          <p:nvPr>
            <p:ph type="body" idx="2"/>
          </p:nvPr>
        </p:nvSpPr>
        <p:spPr>
          <a:xfrm>
            <a:off x="4807302" y="1335775"/>
            <a:ext cx="36141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74" name="Google Shape;74;p76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75" name="Google Shape;75;p76"/>
          <p:cNvSpPr txBox="1">
            <a:spLocks noGrp="1"/>
          </p:cNvSpPr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8"/>
          <p:cNvSpPr txBox="1">
            <a:spLocks noGrp="1"/>
          </p:cNvSpPr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4" name="Google Shape;84;p78"/>
          <p:cNvSpPr txBox="1">
            <a:spLocks noGrp="1"/>
          </p:cNvSpPr>
          <p:nvPr>
            <p:ph type="subTitle" idx="1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78"/>
          <p:cNvSpPr txBox="1">
            <a:spLocks noGrp="1"/>
          </p:cNvSpPr>
          <p:nvPr>
            <p:ph type="title" idx="2"/>
          </p:nvPr>
        </p:nvSpPr>
        <p:spPr>
          <a:xfrm>
            <a:off x="876325" y="792425"/>
            <a:ext cx="26577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ONE_COLUMN_TEXT_1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" name="Google Shape;87;p79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88" name="Google Shape;88;p79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9" name="Google Shape;89;p79"/>
          <p:cNvSpPr txBox="1">
            <a:spLocks noGrp="1"/>
          </p:cNvSpPr>
          <p:nvPr>
            <p:ph type="body" idx="1"/>
          </p:nvPr>
        </p:nvSpPr>
        <p:spPr>
          <a:xfrm>
            <a:off x="5953575" y="3447525"/>
            <a:ext cx="2430300" cy="11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79"/>
          <p:cNvSpPr txBox="1">
            <a:spLocks noGrp="1"/>
          </p:cNvSpPr>
          <p:nvPr>
            <p:ph type="title" idx="2"/>
          </p:nvPr>
        </p:nvSpPr>
        <p:spPr>
          <a:xfrm>
            <a:off x="5953575" y="2949674"/>
            <a:ext cx="24303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5" r:id="rId5"/>
    <p:sldLayoutId id="2147483659" r:id="rId6"/>
    <p:sldLayoutId id="2147483660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"/>
          <p:cNvSpPr/>
          <p:nvPr/>
        </p:nvSpPr>
        <p:spPr>
          <a:xfrm rot="-7509504">
            <a:off x="5777763" y="623110"/>
            <a:ext cx="5179224" cy="5732711"/>
          </a:xfrm>
          <a:custGeom>
            <a:avLst/>
            <a:gdLst/>
            <a:ahLst/>
            <a:cxnLst/>
            <a:rect l="l" t="t" r="r" b="b"/>
            <a:pathLst>
              <a:path w="26397" h="32076" extrusionOk="0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solidFill>
            <a:srgbClr val="C5C1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"/>
          <p:cNvSpPr txBox="1">
            <a:spLocks noGrp="1"/>
          </p:cNvSpPr>
          <p:nvPr>
            <p:ph type="ctrTitle"/>
          </p:nvPr>
        </p:nvSpPr>
        <p:spPr>
          <a:xfrm>
            <a:off x="3448552" y="1980364"/>
            <a:ext cx="5633762" cy="988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 dirty="0">
                <a:solidFill>
                  <a:schemeClr val="lt2"/>
                </a:solidFill>
              </a:rPr>
              <a:t>Phishing Website EDA</a:t>
            </a:r>
            <a:endParaRPr sz="4000" dirty="0">
              <a:solidFill>
                <a:schemeClr val="lt2"/>
              </a:solidFill>
            </a:endParaRPr>
          </a:p>
        </p:txBody>
      </p:sp>
      <p:grpSp>
        <p:nvGrpSpPr>
          <p:cNvPr id="162" name="Google Shape;162;p1"/>
          <p:cNvGrpSpPr/>
          <p:nvPr/>
        </p:nvGrpSpPr>
        <p:grpSpPr>
          <a:xfrm>
            <a:off x="89283" y="14782"/>
            <a:ext cx="5405825" cy="5128717"/>
            <a:chOff x="732823" y="1977913"/>
            <a:chExt cx="4898146" cy="4156995"/>
          </a:xfrm>
        </p:grpSpPr>
        <p:grpSp>
          <p:nvGrpSpPr>
            <p:cNvPr id="163" name="Google Shape;163;p1"/>
            <p:cNvGrpSpPr/>
            <p:nvPr/>
          </p:nvGrpSpPr>
          <p:grpSpPr>
            <a:xfrm flipH="1">
              <a:off x="732823" y="3007650"/>
              <a:ext cx="4898146" cy="3127258"/>
              <a:chOff x="1585738" y="4408438"/>
              <a:chExt cx="2717520" cy="1735021"/>
            </a:xfrm>
          </p:grpSpPr>
          <p:sp>
            <p:nvSpPr>
              <p:cNvPr id="164" name="Google Shape;164;p1"/>
              <p:cNvSpPr/>
              <p:nvPr/>
            </p:nvSpPr>
            <p:spPr>
              <a:xfrm>
                <a:off x="1585738" y="5752874"/>
                <a:ext cx="2717520" cy="390585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7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65" name="Google Shape;165;p1"/>
              <p:cNvGrpSpPr/>
              <p:nvPr/>
            </p:nvGrpSpPr>
            <p:grpSpPr>
              <a:xfrm flipH="1">
                <a:off x="1855021" y="4408438"/>
                <a:ext cx="2426144" cy="1612821"/>
                <a:chOff x="6917382" y="4652701"/>
                <a:chExt cx="2983072" cy="1983048"/>
              </a:xfrm>
            </p:grpSpPr>
            <p:sp>
              <p:nvSpPr>
                <p:cNvPr id="166" name="Google Shape;166;p1"/>
                <p:cNvSpPr/>
                <p:nvPr/>
              </p:nvSpPr>
              <p:spPr>
                <a:xfrm>
                  <a:off x="6917382" y="4652701"/>
                  <a:ext cx="2983072" cy="198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3072" h="1983048" extrusionOk="0">
                      <a:moveTo>
                        <a:pt x="2977241" y="1404120"/>
                      </a:moveTo>
                      <a:cubicBezTo>
                        <a:pt x="2934953" y="1378976"/>
                        <a:pt x="1826903" y="1330402"/>
                        <a:pt x="1664038" y="1312116"/>
                      </a:cubicBezTo>
                      <a:cubicBezTo>
                        <a:pt x="1645752" y="1310401"/>
                        <a:pt x="1638895" y="1303544"/>
                        <a:pt x="1634323" y="1288114"/>
                      </a:cubicBezTo>
                      <a:cubicBezTo>
                        <a:pt x="1595464" y="1168680"/>
                        <a:pt x="1325737" y="356644"/>
                        <a:pt x="1230305" y="69774"/>
                      </a:cubicBezTo>
                      <a:cubicBezTo>
                        <a:pt x="1212018" y="14914"/>
                        <a:pt x="1189160" y="-1087"/>
                        <a:pt x="1130872" y="56"/>
                      </a:cubicBezTo>
                      <a:cubicBezTo>
                        <a:pt x="1060011" y="1199"/>
                        <a:pt x="140541" y="14914"/>
                        <a:pt x="68538" y="15486"/>
                      </a:cubicBezTo>
                      <a:cubicBezTo>
                        <a:pt x="17678" y="16057"/>
                        <a:pt x="-6894" y="48059"/>
                        <a:pt x="1678" y="98918"/>
                      </a:cubicBezTo>
                      <a:cubicBezTo>
                        <a:pt x="6249" y="125776"/>
                        <a:pt x="422840" y="1433835"/>
                        <a:pt x="437126" y="1469265"/>
                      </a:cubicBezTo>
                      <a:cubicBezTo>
                        <a:pt x="467413" y="1548126"/>
                        <a:pt x="471413" y="1637273"/>
                        <a:pt x="531416" y="1703562"/>
                      </a:cubicBezTo>
                      <a:cubicBezTo>
                        <a:pt x="458270" y="1744707"/>
                        <a:pt x="455413" y="1751564"/>
                        <a:pt x="478271" y="1825853"/>
                      </a:cubicBezTo>
                      <a:cubicBezTo>
                        <a:pt x="489700" y="1863569"/>
                        <a:pt x="514272" y="1885284"/>
                        <a:pt x="554274" y="1888141"/>
                      </a:cubicBezTo>
                      <a:cubicBezTo>
                        <a:pt x="729711" y="1900713"/>
                        <a:pt x="1952051" y="1985289"/>
                        <a:pt x="2109201" y="1983003"/>
                      </a:cubicBezTo>
                      <a:cubicBezTo>
                        <a:pt x="2188062" y="1981288"/>
                        <a:pt x="2226350" y="1983574"/>
                        <a:pt x="2322354" y="1912714"/>
                      </a:cubicBezTo>
                      <a:cubicBezTo>
                        <a:pt x="2388643" y="1865283"/>
                        <a:pt x="2905809" y="1512125"/>
                        <a:pt x="2959525" y="1470408"/>
                      </a:cubicBezTo>
                      <a:cubicBezTo>
                        <a:pt x="2984670" y="1449836"/>
                        <a:pt x="2988098" y="1430978"/>
                        <a:pt x="2977241" y="1404120"/>
                      </a:cubicBezTo>
                      <a:lnTo>
                        <a:pt x="2977241" y="1404120"/>
                      </a:lnTo>
                      <a:close/>
                    </a:path>
                  </a:pathLst>
                </a:custGeom>
                <a:solidFill>
                  <a:srgbClr val="48484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7" name="Google Shape;167;p1"/>
                <p:cNvSpPr/>
                <p:nvPr/>
              </p:nvSpPr>
              <p:spPr>
                <a:xfrm>
                  <a:off x="7049409" y="4778370"/>
                  <a:ext cx="1445617" cy="1416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617" h="1416648" extrusionOk="0">
                      <a:moveTo>
                        <a:pt x="1442293" y="1036725"/>
                      </a:moveTo>
                      <a:cubicBezTo>
                        <a:pt x="1410292" y="948150"/>
                        <a:pt x="1380005" y="859003"/>
                        <a:pt x="1349718" y="770427"/>
                      </a:cubicBezTo>
                      <a:cubicBezTo>
                        <a:pt x="1263999" y="521845"/>
                        <a:pt x="1178853" y="273833"/>
                        <a:pt x="1094277" y="25251"/>
                      </a:cubicBezTo>
                      <a:cubicBezTo>
                        <a:pt x="1087991" y="6964"/>
                        <a:pt x="1080563" y="-1036"/>
                        <a:pt x="1059419" y="107"/>
                      </a:cubicBezTo>
                      <a:cubicBezTo>
                        <a:pt x="1013131" y="2964"/>
                        <a:pt x="181093" y="35537"/>
                        <a:pt x="62802" y="41251"/>
                      </a:cubicBezTo>
                      <a:cubicBezTo>
                        <a:pt x="-9201" y="44680"/>
                        <a:pt x="-9201" y="41823"/>
                        <a:pt x="13086" y="109255"/>
                      </a:cubicBezTo>
                      <a:cubicBezTo>
                        <a:pt x="64517" y="264690"/>
                        <a:pt x="115948" y="420126"/>
                        <a:pt x="166807" y="575561"/>
                      </a:cubicBezTo>
                      <a:cubicBezTo>
                        <a:pt x="254811" y="845288"/>
                        <a:pt x="342243" y="1115586"/>
                        <a:pt x="430247" y="1385312"/>
                      </a:cubicBezTo>
                      <a:cubicBezTo>
                        <a:pt x="442248" y="1422457"/>
                        <a:pt x="442819" y="1421314"/>
                        <a:pt x="478250" y="1408742"/>
                      </a:cubicBezTo>
                      <a:cubicBezTo>
                        <a:pt x="687973" y="1333881"/>
                        <a:pt x="897126" y="1259592"/>
                        <a:pt x="1106278" y="1184160"/>
                      </a:cubicBezTo>
                      <a:cubicBezTo>
                        <a:pt x="1152566" y="1167588"/>
                        <a:pt x="1201139" y="1155016"/>
                        <a:pt x="1245141" y="1132729"/>
                      </a:cubicBezTo>
                      <a:lnTo>
                        <a:pt x="1245141" y="1132729"/>
                      </a:lnTo>
                      <a:lnTo>
                        <a:pt x="1245141" y="1132729"/>
                      </a:lnTo>
                      <a:cubicBezTo>
                        <a:pt x="1304573" y="1112157"/>
                        <a:pt x="1364004" y="1090442"/>
                        <a:pt x="1424007" y="1071012"/>
                      </a:cubicBezTo>
                      <a:cubicBezTo>
                        <a:pt x="1445150" y="1065298"/>
                        <a:pt x="1449722" y="1057869"/>
                        <a:pt x="1442293" y="1036725"/>
                      </a:cubicBezTo>
                      <a:lnTo>
                        <a:pt x="1442293" y="1036725"/>
                      </a:lnTo>
                      <a:close/>
                    </a:path>
                  </a:pathLst>
                </a:custGeom>
                <a:solidFill>
                  <a:srgbClr val="8F8C8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8" name="Google Shape;168;p1"/>
                <p:cNvSpPr/>
                <p:nvPr/>
              </p:nvSpPr>
              <p:spPr>
                <a:xfrm>
                  <a:off x="7048837" y="4800764"/>
                  <a:ext cx="1251998" cy="1394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1998" h="1394255" extrusionOk="0">
                      <a:moveTo>
                        <a:pt x="1251999" y="1108050"/>
                      </a:moveTo>
                      <a:lnTo>
                        <a:pt x="413104" y="0"/>
                      </a:lnTo>
                      <a:cubicBezTo>
                        <a:pt x="296527" y="10858"/>
                        <a:pt x="179379" y="10286"/>
                        <a:pt x="62802" y="16001"/>
                      </a:cubicBezTo>
                      <a:cubicBezTo>
                        <a:pt x="-9201" y="19429"/>
                        <a:pt x="-9201" y="16572"/>
                        <a:pt x="13086" y="84575"/>
                      </a:cubicBezTo>
                      <a:cubicBezTo>
                        <a:pt x="64517" y="240011"/>
                        <a:pt x="115948" y="396018"/>
                        <a:pt x="166807" y="551453"/>
                      </a:cubicBezTo>
                      <a:cubicBezTo>
                        <a:pt x="254811" y="821751"/>
                        <a:pt x="342243" y="1092049"/>
                        <a:pt x="429676" y="1362919"/>
                      </a:cubicBezTo>
                      <a:cubicBezTo>
                        <a:pt x="441677" y="1400063"/>
                        <a:pt x="442248" y="1398920"/>
                        <a:pt x="477678" y="1386348"/>
                      </a:cubicBezTo>
                      <a:cubicBezTo>
                        <a:pt x="686830" y="1311488"/>
                        <a:pt x="896554" y="1237199"/>
                        <a:pt x="1105706" y="1161195"/>
                      </a:cubicBezTo>
                      <a:cubicBezTo>
                        <a:pt x="1151994" y="1144623"/>
                        <a:pt x="1200568" y="1132051"/>
                        <a:pt x="1244570" y="1109764"/>
                      </a:cubicBezTo>
                      <a:lnTo>
                        <a:pt x="1244570" y="1109764"/>
                      </a:lnTo>
                      <a:lnTo>
                        <a:pt x="1244570" y="1109764"/>
                      </a:lnTo>
                      <a:cubicBezTo>
                        <a:pt x="1247427" y="1109764"/>
                        <a:pt x="1249713" y="1108621"/>
                        <a:pt x="1251999" y="1108050"/>
                      </a:cubicBezTo>
                      <a:lnTo>
                        <a:pt x="1251999" y="1108050"/>
                      </a:lnTo>
                      <a:close/>
                    </a:path>
                  </a:pathLst>
                </a:custGeom>
                <a:solidFill>
                  <a:srgbClr val="6F6F6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9" name="Google Shape;169;p1"/>
                <p:cNvSpPr/>
                <p:nvPr/>
              </p:nvSpPr>
              <p:spPr>
                <a:xfrm>
                  <a:off x="7409336" y="6400982"/>
                  <a:ext cx="1760252" cy="217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252" h="217078" extrusionOk="0">
                      <a:moveTo>
                        <a:pt x="1634963" y="216435"/>
                      </a:moveTo>
                      <a:cubicBezTo>
                        <a:pt x="1518386" y="208435"/>
                        <a:pt x="207470" y="130145"/>
                        <a:pt x="84035" y="121574"/>
                      </a:cubicBezTo>
                      <a:cubicBezTo>
                        <a:pt x="30319" y="118145"/>
                        <a:pt x="-5111" y="77572"/>
                        <a:pt x="603" y="29570"/>
                      </a:cubicBezTo>
                      <a:cubicBezTo>
                        <a:pt x="3460" y="7854"/>
                        <a:pt x="13175" y="-3575"/>
                        <a:pt x="37748" y="997"/>
                      </a:cubicBezTo>
                      <a:cubicBezTo>
                        <a:pt x="112608" y="13569"/>
                        <a:pt x="1641820" y="147289"/>
                        <a:pt x="1735539" y="162718"/>
                      </a:cubicBezTo>
                      <a:cubicBezTo>
                        <a:pt x="1746968" y="164433"/>
                        <a:pt x="1758397" y="167290"/>
                        <a:pt x="1760111" y="178719"/>
                      </a:cubicBezTo>
                      <a:cubicBezTo>
                        <a:pt x="1761825" y="192434"/>
                        <a:pt x="1747539" y="194148"/>
                        <a:pt x="1737824" y="197577"/>
                      </a:cubicBezTo>
                      <a:cubicBezTo>
                        <a:pt x="1704109" y="209006"/>
                        <a:pt x="1670964" y="219864"/>
                        <a:pt x="1634963" y="216435"/>
                      </a:cubicBezTo>
                      <a:lnTo>
                        <a:pt x="1634963" y="216435"/>
                      </a:lnTo>
                      <a:close/>
                    </a:path>
                  </a:pathLst>
                </a:custGeom>
                <a:solidFill>
                  <a:srgbClr val="6F6F6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0" name="Google Shape;170;p1"/>
                <p:cNvSpPr/>
                <p:nvPr/>
              </p:nvSpPr>
              <p:spPr>
                <a:xfrm>
                  <a:off x="6952507" y="4726584"/>
                  <a:ext cx="531234" cy="1611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234" h="1611633" extrusionOk="0">
                      <a:moveTo>
                        <a:pt x="531149" y="1599963"/>
                      </a:moveTo>
                      <a:cubicBezTo>
                        <a:pt x="531720" y="1604535"/>
                        <a:pt x="529434" y="1608535"/>
                        <a:pt x="524291" y="1610821"/>
                      </a:cubicBezTo>
                      <a:cubicBezTo>
                        <a:pt x="518577" y="1613107"/>
                        <a:pt x="514005" y="1610249"/>
                        <a:pt x="511719" y="1606249"/>
                      </a:cubicBezTo>
                      <a:cubicBezTo>
                        <a:pt x="507148" y="1595392"/>
                        <a:pt x="503719" y="1584534"/>
                        <a:pt x="500290" y="1573105"/>
                      </a:cubicBezTo>
                      <a:cubicBezTo>
                        <a:pt x="431716" y="1359953"/>
                        <a:pt x="363141" y="1146800"/>
                        <a:pt x="294567" y="933648"/>
                      </a:cubicBezTo>
                      <a:cubicBezTo>
                        <a:pt x="199134" y="634777"/>
                        <a:pt x="103701" y="335335"/>
                        <a:pt x="8840" y="36464"/>
                      </a:cubicBezTo>
                      <a:cubicBezTo>
                        <a:pt x="5411" y="25607"/>
                        <a:pt x="-8876" y="6749"/>
                        <a:pt x="8268" y="1034"/>
                      </a:cubicBezTo>
                      <a:cubicBezTo>
                        <a:pt x="27126" y="-5252"/>
                        <a:pt x="24840" y="18749"/>
                        <a:pt x="28269" y="29035"/>
                      </a:cubicBezTo>
                      <a:cubicBezTo>
                        <a:pt x="115702" y="299905"/>
                        <a:pt x="201420" y="571917"/>
                        <a:pt x="288281" y="843358"/>
                      </a:cubicBezTo>
                      <a:cubicBezTo>
                        <a:pt x="366570" y="1089083"/>
                        <a:pt x="446002" y="1334237"/>
                        <a:pt x="524863" y="1579962"/>
                      </a:cubicBezTo>
                      <a:cubicBezTo>
                        <a:pt x="526577" y="1585677"/>
                        <a:pt x="528292" y="1592535"/>
                        <a:pt x="531149" y="1599963"/>
                      </a:cubicBezTo>
                      <a:lnTo>
                        <a:pt x="531149" y="1599963"/>
                      </a:lnTo>
                      <a:close/>
                    </a:path>
                  </a:pathLst>
                </a:custGeom>
                <a:solidFill>
                  <a:srgbClr val="90909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1" name="Google Shape;171;p1"/>
                <p:cNvSpPr/>
                <p:nvPr/>
              </p:nvSpPr>
              <p:spPr>
                <a:xfrm>
                  <a:off x="7729130" y="6057561"/>
                  <a:ext cx="662402" cy="280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402" h="280414" extrusionOk="0">
                      <a:moveTo>
                        <a:pt x="13395" y="280415"/>
                      </a:moveTo>
                      <a:cubicBezTo>
                        <a:pt x="6537" y="280415"/>
                        <a:pt x="1394" y="279844"/>
                        <a:pt x="251" y="273557"/>
                      </a:cubicBezTo>
                      <a:cubicBezTo>
                        <a:pt x="-1463" y="264414"/>
                        <a:pt x="5966" y="261557"/>
                        <a:pt x="11109" y="259271"/>
                      </a:cubicBezTo>
                      <a:cubicBezTo>
                        <a:pt x="48825" y="243270"/>
                        <a:pt x="460272" y="77549"/>
                        <a:pt x="628280" y="10117"/>
                      </a:cubicBezTo>
                      <a:cubicBezTo>
                        <a:pt x="638566" y="6117"/>
                        <a:pt x="653995" y="-8741"/>
                        <a:pt x="660853" y="7260"/>
                      </a:cubicBezTo>
                      <a:cubicBezTo>
                        <a:pt x="668282" y="23832"/>
                        <a:pt x="647138" y="24403"/>
                        <a:pt x="636852" y="28975"/>
                      </a:cubicBezTo>
                      <a:cubicBezTo>
                        <a:pt x="435700" y="111265"/>
                        <a:pt x="18538" y="278701"/>
                        <a:pt x="13395" y="280415"/>
                      </a:cubicBezTo>
                      <a:lnTo>
                        <a:pt x="13395" y="280415"/>
                      </a:lnTo>
                      <a:close/>
                    </a:path>
                  </a:pathLst>
                </a:custGeom>
                <a:solidFill>
                  <a:srgbClr val="908F9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2" name="Google Shape;172;p1"/>
                <p:cNvSpPr/>
                <p:nvPr/>
              </p:nvSpPr>
              <p:spPr>
                <a:xfrm>
                  <a:off x="7609376" y="6263687"/>
                  <a:ext cx="114290" cy="51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290" h="51430" extrusionOk="0">
                      <a:moveTo>
                        <a:pt x="0" y="42288"/>
                      </a:moveTo>
                      <a:cubicBezTo>
                        <a:pt x="36573" y="28001"/>
                        <a:pt x="73718" y="14286"/>
                        <a:pt x="110862" y="0"/>
                      </a:cubicBezTo>
                      <a:cubicBezTo>
                        <a:pt x="112005" y="3429"/>
                        <a:pt x="113148" y="6286"/>
                        <a:pt x="114291" y="9143"/>
                      </a:cubicBezTo>
                      <a:cubicBezTo>
                        <a:pt x="77718" y="23429"/>
                        <a:pt x="40573" y="37145"/>
                        <a:pt x="3429" y="51431"/>
                      </a:cubicBezTo>
                      <a:cubicBezTo>
                        <a:pt x="2286" y="48574"/>
                        <a:pt x="1143" y="45145"/>
                        <a:pt x="0" y="42288"/>
                      </a:cubicBezTo>
                      <a:lnTo>
                        <a:pt x="0" y="42288"/>
                      </a:lnTo>
                      <a:close/>
                    </a:path>
                  </a:pathLst>
                </a:custGeom>
                <a:solidFill>
                  <a:srgbClr val="D0D0D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173" name="Google Shape;173;p1"/>
            <p:cNvGrpSpPr/>
            <p:nvPr/>
          </p:nvGrpSpPr>
          <p:grpSpPr>
            <a:xfrm>
              <a:off x="862073" y="1977913"/>
              <a:ext cx="3136878" cy="3652072"/>
              <a:chOff x="635649" y="1721539"/>
              <a:chExt cx="3136878" cy="3652072"/>
            </a:xfrm>
          </p:grpSpPr>
          <p:sp>
            <p:nvSpPr>
              <p:cNvPr id="174" name="Google Shape;174;p1"/>
              <p:cNvSpPr/>
              <p:nvPr/>
            </p:nvSpPr>
            <p:spPr>
              <a:xfrm rot="739140" flipH="1">
                <a:off x="2488836" y="1806214"/>
                <a:ext cx="589030" cy="684918"/>
              </a:xfrm>
              <a:custGeom>
                <a:avLst/>
                <a:gdLst/>
                <a:ahLst/>
                <a:cxnLst/>
                <a:rect l="l" t="t" r="r" b="b"/>
                <a:pathLst>
                  <a:path w="815751" h="948547" extrusionOk="0">
                    <a:moveTo>
                      <a:pt x="737970" y="666829"/>
                    </a:moveTo>
                    <a:cubicBezTo>
                      <a:pt x="771169" y="552055"/>
                      <a:pt x="815751" y="510319"/>
                      <a:pt x="821442" y="388905"/>
                    </a:cubicBezTo>
                    <a:cubicBezTo>
                      <a:pt x="832825" y="174533"/>
                      <a:pt x="637424" y="0"/>
                      <a:pt x="410721" y="0"/>
                    </a:cubicBezTo>
                    <a:cubicBezTo>
                      <a:pt x="184018" y="0"/>
                      <a:pt x="0" y="173584"/>
                      <a:pt x="0" y="388905"/>
                    </a:cubicBezTo>
                    <a:cubicBezTo>
                      <a:pt x="0" y="451509"/>
                      <a:pt x="31302" y="502730"/>
                      <a:pt x="42685" y="561540"/>
                    </a:cubicBezTo>
                    <a:cubicBezTo>
                      <a:pt x="42685" y="562489"/>
                      <a:pt x="81575" y="825237"/>
                      <a:pt x="90112" y="828082"/>
                    </a:cubicBezTo>
                    <a:lnTo>
                      <a:pt x="90112" y="828082"/>
                    </a:lnTo>
                    <a:cubicBezTo>
                      <a:pt x="95803" y="849899"/>
                      <a:pt x="111929" y="857487"/>
                      <a:pt x="129002" y="863178"/>
                    </a:cubicBezTo>
                    <a:cubicBezTo>
                      <a:pt x="136591" y="867921"/>
                      <a:pt x="252314" y="894481"/>
                      <a:pt x="257056" y="897326"/>
                    </a:cubicBezTo>
                    <a:cubicBezTo>
                      <a:pt x="338632" y="905863"/>
                      <a:pt x="416412" y="889738"/>
                      <a:pt x="492296" y="860333"/>
                    </a:cubicBezTo>
                    <a:cubicBezTo>
                      <a:pt x="515061" y="850847"/>
                      <a:pt x="578614" y="932422"/>
                      <a:pt x="602328" y="957085"/>
                    </a:cubicBezTo>
                    <a:cubicBezTo>
                      <a:pt x="615608" y="959930"/>
                      <a:pt x="742713" y="794883"/>
                      <a:pt x="758838" y="734176"/>
                    </a:cubicBezTo>
                    <a:cubicBezTo>
                      <a:pt x="750301" y="723742"/>
                      <a:pt x="737970" y="688646"/>
                      <a:pt x="737970" y="666829"/>
                    </a:cubicBezTo>
                    <a:close/>
                  </a:path>
                </a:pathLst>
              </a:custGeom>
              <a:solidFill>
                <a:srgbClr val="FDCE9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"/>
              <p:cNvSpPr/>
              <p:nvPr/>
            </p:nvSpPr>
            <p:spPr>
              <a:xfrm rot="739140" flipH="1">
                <a:off x="2428885" y="1788769"/>
                <a:ext cx="684918" cy="506840"/>
              </a:xfrm>
              <a:custGeom>
                <a:avLst/>
                <a:gdLst/>
                <a:ahLst/>
                <a:cxnLst/>
                <a:rect l="l" t="t" r="r" b="b"/>
                <a:pathLst>
                  <a:path w="948547" h="701925" extrusionOk="0">
                    <a:moveTo>
                      <a:pt x="912217" y="188902"/>
                    </a:moveTo>
                    <a:cubicBezTo>
                      <a:pt x="893246" y="179417"/>
                      <a:pt x="800288" y="120607"/>
                      <a:pt x="798391" y="80768"/>
                    </a:cubicBezTo>
                    <a:cubicBezTo>
                      <a:pt x="796494" y="48517"/>
                      <a:pt x="778471" y="24804"/>
                      <a:pt x="748118" y="11524"/>
                    </a:cubicBezTo>
                    <a:cubicBezTo>
                      <a:pt x="711124" y="-4601"/>
                      <a:pt x="676028" y="-3653"/>
                      <a:pt x="639983" y="13421"/>
                    </a:cubicBezTo>
                    <a:cubicBezTo>
                      <a:pt x="626704" y="21958"/>
                      <a:pt x="611527" y="21009"/>
                      <a:pt x="597299" y="19112"/>
                    </a:cubicBezTo>
                    <a:cubicBezTo>
                      <a:pt x="573585" y="15318"/>
                      <a:pt x="432251" y="141"/>
                      <a:pt x="386721" y="10575"/>
                    </a:cubicBezTo>
                    <a:cubicBezTo>
                      <a:pt x="356367" y="18164"/>
                      <a:pt x="318426" y="18164"/>
                      <a:pt x="288072" y="24804"/>
                    </a:cubicBezTo>
                    <a:cubicBezTo>
                      <a:pt x="266255" y="29546"/>
                      <a:pt x="203651" y="58951"/>
                      <a:pt x="158121" y="56106"/>
                    </a:cubicBezTo>
                    <a:cubicBezTo>
                      <a:pt x="144841" y="55157"/>
                      <a:pt x="133459" y="63694"/>
                      <a:pt x="125870" y="76025"/>
                    </a:cubicBezTo>
                    <a:cubicBezTo>
                      <a:pt x="101208" y="114916"/>
                      <a:pt x="78443" y="154755"/>
                      <a:pt x="63266" y="198388"/>
                    </a:cubicBezTo>
                    <a:cubicBezTo>
                      <a:pt x="39553" y="258146"/>
                      <a:pt x="7302" y="292294"/>
                      <a:pt x="3508" y="349207"/>
                    </a:cubicBezTo>
                    <a:cubicBezTo>
                      <a:pt x="662" y="358692"/>
                      <a:pt x="-3132" y="396634"/>
                      <a:pt x="4456" y="422245"/>
                    </a:cubicBezTo>
                    <a:lnTo>
                      <a:pt x="4456" y="422245"/>
                    </a:lnTo>
                    <a:cubicBezTo>
                      <a:pt x="18684" y="451650"/>
                      <a:pt x="51884" y="563579"/>
                      <a:pt x="58524" y="583498"/>
                    </a:cubicBezTo>
                    <a:cubicBezTo>
                      <a:pt x="71803" y="581601"/>
                      <a:pt x="68958" y="569270"/>
                      <a:pt x="71803" y="560733"/>
                    </a:cubicBezTo>
                    <a:cubicBezTo>
                      <a:pt x="80340" y="531328"/>
                      <a:pt x="85083" y="500026"/>
                      <a:pt x="104054" y="474415"/>
                    </a:cubicBezTo>
                    <a:cubicBezTo>
                      <a:pt x="115436" y="463981"/>
                      <a:pt x="132510" y="457341"/>
                      <a:pt x="142944" y="476312"/>
                    </a:cubicBezTo>
                    <a:cubicBezTo>
                      <a:pt x="167607" y="518049"/>
                      <a:pt x="177092" y="536071"/>
                      <a:pt x="200806" y="564527"/>
                    </a:cubicBezTo>
                    <a:cubicBezTo>
                      <a:pt x="217880" y="584447"/>
                      <a:pt x="237799" y="592984"/>
                      <a:pt x="263410" y="581601"/>
                    </a:cubicBezTo>
                    <a:cubicBezTo>
                      <a:pt x="296609" y="568322"/>
                      <a:pt x="403795" y="566424"/>
                      <a:pt x="421817" y="565476"/>
                    </a:cubicBezTo>
                    <a:cubicBezTo>
                      <a:pt x="455017" y="564527"/>
                      <a:pt x="484421" y="559785"/>
                      <a:pt x="497701" y="528482"/>
                    </a:cubicBezTo>
                    <a:cubicBezTo>
                      <a:pt x="501495" y="518049"/>
                      <a:pt x="518569" y="532277"/>
                      <a:pt x="524260" y="540814"/>
                    </a:cubicBezTo>
                    <a:cubicBezTo>
                      <a:pt x="555563" y="616697"/>
                      <a:pt x="685514" y="703964"/>
                      <a:pt x="739581" y="710604"/>
                    </a:cubicBezTo>
                    <a:cubicBezTo>
                      <a:pt x="782266" y="715346"/>
                      <a:pt x="786060" y="649897"/>
                      <a:pt x="788905" y="634720"/>
                    </a:cubicBezTo>
                    <a:cubicBezTo>
                      <a:pt x="792699" y="611006"/>
                      <a:pt x="797442" y="586344"/>
                      <a:pt x="814516" y="570219"/>
                    </a:cubicBezTo>
                    <a:cubicBezTo>
                      <a:pt x="837281" y="549351"/>
                      <a:pt x="860995" y="522791"/>
                      <a:pt x="863841" y="491489"/>
                    </a:cubicBezTo>
                    <a:cubicBezTo>
                      <a:pt x="868583" y="444062"/>
                      <a:pt x="882811" y="403274"/>
                      <a:pt x="919805" y="377663"/>
                    </a:cubicBezTo>
                    <a:cubicBezTo>
                      <a:pt x="945416" y="360590"/>
                      <a:pt x="973872" y="220205"/>
                      <a:pt x="912217" y="188902"/>
                    </a:cubicBezTo>
                    <a:close/>
                    <a:moveTo>
                      <a:pt x="104054" y="413708"/>
                    </a:moveTo>
                    <a:cubicBezTo>
                      <a:pt x="98363" y="425091"/>
                      <a:pt x="95517" y="444062"/>
                      <a:pt x="85083" y="446907"/>
                    </a:cubicBezTo>
                    <a:cubicBezTo>
                      <a:pt x="67060" y="451650"/>
                      <a:pt x="57575" y="453547"/>
                      <a:pt x="40501" y="445959"/>
                    </a:cubicBezTo>
                    <a:cubicBezTo>
                      <a:pt x="35758" y="444062"/>
                      <a:pt x="25324" y="441216"/>
                      <a:pt x="24376" y="431731"/>
                    </a:cubicBezTo>
                    <a:cubicBezTo>
                      <a:pt x="23427" y="421297"/>
                      <a:pt x="32913" y="416554"/>
                      <a:pt x="44295" y="400429"/>
                    </a:cubicBezTo>
                    <a:cubicBezTo>
                      <a:pt x="55678" y="386200"/>
                      <a:pt x="68958" y="389995"/>
                      <a:pt x="80340" y="394737"/>
                    </a:cubicBezTo>
                    <a:cubicBezTo>
                      <a:pt x="87929" y="397583"/>
                      <a:pt x="93620" y="399480"/>
                      <a:pt x="100260" y="403274"/>
                    </a:cubicBezTo>
                    <a:cubicBezTo>
                      <a:pt x="102157" y="406120"/>
                      <a:pt x="106899" y="408017"/>
                      <a:pt x="104054" y="413708"/>
                    </a:cubicBezTo>
                    <a:close/>
                    <a:moveTo>
                      <a:pt x="366802" y="431731"/>
                    </a:moveTo>
                    <a:cubicBezTo>
                      <a:pt x="363956" y="440268"/>
                      <a:pt x="354470" y="440268"/>
                      <a:pt x="346882" y="442165"/>
                    </a:cubicBezTo>
                    <a:cubicBezTo>
                      <a:pt x="316529" y="448805"/>
                      <a:pt x="287123" y="445959"/>
                      <a:pt x="257719" y="439319"/>
                    </a:cubicBezTo>
                    <a:cubicBezTo>
                      <a:pt x="239696" y="435525"/>
                      <a:pt x="237799" y="417502"/>
                      <a:pt x="229262" y="405171"/>
                    </a:cubicBezTo>
                    <a:cubicBezTo>
                      <a:pt x="224519" y="398531"/>
                      <a:pt x="232108" y="397583"/>
                      <a:pt x="235902" y="396634"/>
                    </a:cubicBezTo>
                    <a:cubicBezTo>
                      <a:pt x="247284" y="392840"/>
                      <a:pt x="259616" y="390943"/>
                      <a:pt x="270050" y="385252"/>
                    </a:cubicBezTo>
                    <a:cubicBezTo>
                      <a:pt x="292815" y="372921"/>
                      <a:pt x="310837" y="378612"/>
                      <a:pt x="327911" y="395686"/>
                    </a:cubicBezTo>
                    <a:cubicBezTo>
                      <a:pt x="346882" y="412760"/>
                      <a:pt x="369647" y="422245"/>
                      <a:pt x="366802" y="431731"/>
                    </a:cubicBez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1"/>
              <p:cNvSpPr/>
              <p:nvPr/>
            </p:nvSpPr>
            <p:spPr>
              <a:xfrm rot="739140" flipH="1">
                <a:off x="2568160" y="2404920"/>
                <a:ext cx="253420" cy="143832"/>
              </a:xfrm>
              <a:custGeom>
                <a:avLst/>
                <a:gdLst/>
                <a:ahLst/>
                <a:cxnLst/>
                <a:rect l="l" t="t" r="r" b="b"/>
                <a:pathLst>
                  <a:path w="350962" h="199195" extrusionOk="0">
                    <a:moveTo>
                      <a:pt x="9" y="48698"/>
                    </a:moveTo>
                    <a:cubicBezTo>
                      <a:pt x="88224" y="53441"/>
                      <a:pt x="171696" y="37315"/>
                      <a:pt x="252323" y="2219"/>
                    </a:cubicBezTo>
                    <a:cubicBezTo>
                      <a:pt x="260860" y="-1575"/>
                      <a:pt x="268448" y="-626"/>
                      <a:pt x="274139" y="6013"/>
                    </a:cubicBezTo>
                    <a:cubicBezTo>
                      <a:pt x="299750" y="40161"/>
                      <a:pt x="338641" y="73360"/>
                      <a:pt x="357612" y="112251"/>
                    </a:cubicBezTo>
                    <a:cubicBezTo>
                      <a:pt x="359509" y="122685"/>
                      <a:pt x="327258" y="142604"/>
                      <a:pt x="321567" y="145450"/>
                    </a:cubicBezTo>
                    <a:cubicBezTo>
                      <a:pt x="307338" y="151141"/>
                      <a:pt x="237146" y="202363"/>
                      <a:pt x="174542" y="205208"/>
                    </a:cubicBezTo>
                    <a:cubicBezTo>
                      <a:pt x="130909" y="207105"/>
                      <a:pt x="108143" y="208054"/>
                      <a:pt x="81584" y="173906"/>
                    </a:cubicBezTo>
                    <a:cubicBezTo>
                      <a:pt x="73047" y="166318"/>
                      <a:pt x="-940" y="55338"/>
                      <a:pt x="9" y="48698"/>
                    </a:cubicBezTo>
                    <a:close/>
                  </a:path>
                </a:pathLst>
              </a:custGeom>
              <a:solidFill>
                <a:srgbClr val="E0B28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"/>
              <p:cNvSpPr/>
              <p:nvPr/>
            </p:nvSpPr>
            <p:spPr>
              <a:xfrm rot="739140" flipH="1">
                <a:off x="1329694" y="2274675"/>
                <a:ext cx="2007347" cy="2918396"/>
              </a:xfrm>
              <a:custGeom>
                <a:avLst/>
                <a:gdLst/>
                <a:ahLst/>
                <a:cxnLst/>
                <a:rect l="l" t="t" r="r" b="b"/>
                <a:pathLst>
                  <a:path w="2007347" h="2918396" extrusionOk="0">
                    <a:moveTo>
                      <a:pt x="1500877" y="67223"/>
                    </a:moveTo>
                    <a:cubicBezTo>
                      <a:pt x="1376222" y="50785"/>
                      <a:pt x="1138555" y="-2638"/>
                      <a:pt x="1152254" y="102"/>
                    </a:cubicBezTo>
                    <a:cubicBezTo>
                      <a:pt x="1087187" y="111058"/>
                      <a:pt x="1043352" y="204207"/>
                      <a:pt x="911848" y="224754"/>
                    </a:cubicBezTo>
                    <a:cubicBezTo>
                      <a:pt x="845410" y="235029"/>
                      <a:pt x="835822" y="160372"/>
                      <a:pt x="792671" y="121332"/>
                    </a:cubicBezTo>
                    <a:cubicBezTo>
                      <a:pt x="782398" y="107634"/>
                      <a:pt x="742673" y="112428"/>
                      <a:pt x="667332" y="156948"/>
                    </a:cubicBezTo>
                    <a:cubicBezTo>
                      <a:pt x="556375" y="214481"/>
                      <a:pt x="443364" y="280918"/>
                      <a:pt x="356379" y="367902"/>
                    </a:cubicBezTo>
                    <a:cubicBezTo>
                      <a:pt x="312544" y="411052"/>
                      <a:pt x="294051" y="430230"/>
                      <a:pt x="254327" y="471324"/>
                    </a:cubicBezTo>
                    <a:cubicBezTo>
                      <a:pt x="259806" y="374751"/>
                      <a:pt x="273504" y="28183"/>
                      <a:pt x="273504" y="28183"/>
                    </a:cubicBezTo>
                    <a:cubicBezTo>
                      <a:pt x="278299" y="29553"/>
                      <a:pt x="93371" y="30923"/>
                      <a:pt x="70083" y="36402"/>
                    </a:cubicBezTo>
                    <a:cubicBezTo>
                      <a:pt x="61180" y="132290"/>
                      <a:pt x="6386" y="592556"/>
                      <a:pt x="222" y="678170"/>
                    </a:cubicBezTo>
                    <a:cubicBezTo>
                      <a:pt x="-5257" y="763785"/>
                      <a:pt x="91316" y="848714"/>
                      <a:pt x="221450" y="797345"/>
                    </a:cubicBezTo>
                    <a:cubicBezTo>
                      <a:pt x="370077" y="719265"/>
                      <a:pt x="628976" y="550090"/>
                      <a:pt x="782398" y="491187"/>
                    </a:cubicBezTo>
                    <a:cubicBezTo>
                      <a:pt x="889930" y="511735"/>
                      <a:pt x="946093" y="857618"/>
                      <a:pt x="991298" y="955562"/>
                    </a:cubicBezTo>
                    <a:cubicBezTo>
                      <a:pt x="1049516" y="1080902"/>
                      <a:pt x="1089926" y="1106929"/>
                      <a:pt x="1117323" y="1165147"/>
                    </a:cubicBezTo>
                    <a:cubicBezTo>
                      <a:pt x="1028968" y="1208296"/>
                      <a:pt x="567334" y="1363088"/>
                      <a:pt x="474870" y="1417196"/>
                    </a:cubicBezTo>
                    <a:cubicBezTo>
                      <a:pt x="429666" y="1443223"/>
                      <a:pt x="334462" y="1651438"/>
                      <a:pt x="322133" y="1767874"/>
                    </a:cubicBezTo>
                    <a:cubicBezTo>
                      <a:pt x="298162" y="1839790"/>
                      <a:pt x="270764" y="2177455"/>
                      <a:pt x="274189" y="2209646"/>
                    </a:cubicBezTo>
                    <a:cubicBezTo>
                      <a:pt x="281038" y="2254165"/>
                      <a:pt x="293367" y="2408272"/>
                      <a:pt x="203642" y="2475394"/>
                    </a:cubicBezTo>
                    <a:lnTo>
                      <a:pt x="175561" y="2500736"/>
                    </a:lnTo>
                    <a:cubicBezTo>
                      <a:pt x="163233" y="2512380"/>
                      <a:pt x="161863" y="2525393"/>
                      <a:pt x="172136" y="2539091"/>
                    </a:cubicBezTo>
                    <a:cubicBezTo>
                      <a:pt x="238573" y="2538407"/>
                      <a:pt x="462541" y="2552105"/>
                      <a:pt x="568019" y="2605528"/>
                    </a:cubicBezTo>
                    <a:cubicBezTo>
                      <a:pt x="567334" y="2585665"/>
                      <a:pt x="589252" y="2544570"/>
                      <a:pt x="594730" y="2521968"/>
                    </a:cubicBezTo>
                    <a:cubicBezTo>
                      <a:pt x="606374" y="2456901"/>
                      <a:pt x="576923" y="2321287"/>
                      <a:pt x="575553" y="2345259"/>
                    </a:cubicBezTo>
                    <a:cubicBezTo>
                      <a:pt x="578293" y="2290466"/>
                      <a:pt x="610483" y="2204852"/>
                      <a:pt x="608429" y="2150058"/>
                    </a:cubicBezTo>
                    <a:cubicBezTo>
                      <a:pt x="608429" y="2128140"/>
                      <a:pt x="693359" y="1832256"/>
                      <a:pt x="706372" y="1767874"/>
                    </a:cubicBezTo>
                    <a:cubicBezTo>
                      <a:pt x="809110" y="1730889"/>
                      <a:pt x="1140610" y="1646644"/>
                      <a:pt x="1240608" y="1608973"/>
                    </a:cubicBezTo>
                    <a:cubicBezTo>
                      <a:pt x="1232389" y="1719930"/>
                      <a:pt x="1182390" y="1832942"/>
                      <a:pt x="1165952" y="1886365"/>
                    </a:cubicBezTo>
                    <a:cubicBezTo>
                      <a:pt x="1135816" y="1951432"/>
                      <a:pt x="1155678" y="1993897"/>
                      <a:pt x="1139240" y="2050060"/>
                    </a:cubicBezTo>
                    <a:cubicBezTo>
                      <a:pt x="1120062" y="2070608"/>
                      <a:pt x="1088556" y="2425395"/>
                      <a:pt x="1085817" y="2426765"/>
                    </a:cubicBezTo>
                    <a:cubicBezTo>
                      <a:pt x="1082221" y="2449367"/>
                      <a:pt x="1084233" y="2474581"/>
                      <a:pt x="1089733" y="2501014"/>
                    </a:cubicBezTo>
                    <a:lnTo>
                      <a:pt x="1110351" y="2583029"/>
                    </a:lnTo>
                    <a:lnTo>
                      <a:pt x="1494014" y="2824200"/>
                    </a:lnTo>
                    <a:lnTo>
                      <a:pt x="1639399" y="2918396"/>
                    </a:lnTo>
                    <a:lnTo>
                      <a:pt x="1628785" y="2889170"/>
                    </a:lnTo>
                    <a:cubicBezTo>
                      <a:pt x="1617484" y="2857235"/>
                      <a:pt x="1607039" y="2825044"/>
                      <a:pt x="1598135" y="2789086"/>
                    </a:cubicBezTo>
                    <a:cubicBezTo>
                      <a:pt x="1530328" y="2516489"/>
                      <a:pt x="1503616" y="2520598"/>
                      <a:pt x="1463891" y="2415806"/>
                    </a:cubicBezTo>
                    <a:cubicBezTo>
                      <a:pt x="1491288" y="2313068"/>
                      <a:pt x="1722790" y="1850749"/>
                      <a:pt x="1790597" y="1692533"/>
                    </a:cubicBezTo>
                    <a:cubicBezTo>
                      <a:pt x="1822102" y="1618562"/>
                      <a:pt x="1847445" y="1519934"/>
                      <a:pt x="1865937" y="1439798"/>
                    </a:cubicBezTo>
                    <a:cubicBezTo>
                      <a:pt x="1946758" y="1088435"/>
                      <a:pt x="1763200" y="987752"/>
                      <a:pt x="1720735" y="874741"/>
                    </a:cubicBezTo>
                    <a:cubicBezTo>
                      <a:pt x="1772104" y="904193"/>
                      <a:pt x="1889910" y="934329"/>
                      <a:pt x="1933059" y="913097"/>
                    </a:cubicBezTo>
                    <a:cubicBezTo>
                      <a:pt x="2031688" y="864468"/>
                      <a:pt x="2009770" y="805565"/>
                      <a:pt x="1991962" y="710361"/>
                    </a:cubicBezTo>
                    <a:cubicBezTo>
                      <a:pt x="1956347" y="519269"/>
                      <a:pt x="1807035" y="291192"/>
                      <a:pt x="1659092" y="171331"/>
                    </a:cubicBezTo>
                    <a:cubicBezTo>
                      <a:pt x="1620052" y="139825"/>
                      <a:pt x="1554985" y="74073"/>
                      <a:pt x="1500877" y="67223"/>
                    </a:cubicBez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"/>
              <p:cNvSpPr/>
              <p:nvPr/>
            </p:nvSpPr>
            <p:spPr>
              <a:xfrm rot="739140" flipH="1">
                <a:off x="3432666" y="2249580"/>
                <a:ext cx="267118" cy="89040"/>
              </a:xfrm>
              <a:custGeom>
                <a:avLst/>
                <a:gdLst/>
                <a:ahLst/>
                <a:cxnLst/>
                <a:rect l="l" t="t" r="r" b="b"/>
                <a:pathLst>
                  <a:path w="369933" h="123311" extrusionOk="0">
                    <a:moveTo>
                      <a:pt x="377522" y="28864"/>
                    </a:moveTo>
                    <a:cubicBezTo>
                      <a:pt x="374676" y="9893"/>
                      <a:pt x="357602" y="-2438"/>
                      <a:pt x="338632" y="407"/>
                    </a:cubicBezTo>
                    <a:lnTo>
                      <a:pt x="147973" y="27915"/>
                    </a:lnTo>
                    <a:cubicBezTo>
                      <a:pt x="145128" y="27915"/>
                      <a:pt x="143231" y="28864"/>
                      <a:pt x="140385" y="29813"/>
                    </a:cubicBezTo>
                    <a:cubicBezTo>
                      <a:pt x="135642" y="28864"/>
                      <a:pt x="129951" y="27915"/>
                      <a:pt x="125208" y="26967"/>
                    </a:cubicBezTo>
                    <a:cubicBezTo>
                      <a:pt x="91061" y="18430"/>
                      <a:pt x="55964" y="9893"/>
                      <a:pt x="24662" y="34555"/>
                    </a:cubicBezTo>
                    <a:cubicBezTo>
                      <a:pt x="10434" y="43092"/>
                      <a:pt x="0" y="58269"/>
                      <a:pt x="0" y="77240"/>
                    </a:cubicBezTo>
                    <a:cubicBezTo>
                      <a:pt x="0" y="94314"/>
                      <a:pt x="8537" y="109490"/>
                      <a:pt x="22765" y="118027"/>
                    </a:cubicBezTo>
                    <a:cubicBezTo>
                      <a:pt x="36993" y="134153"/>
                      <a:pt x="55016" y="136050"/>
                      <a:pt x="74935" y="128461"/>
                    </a:cubicBezTo>
                    <a:cubicBezTo>
                      <a:pt x="99598" y="125616"/>
                      <a:pt x="120466" y="110439"/>
                      <a:pt x="143231" y="101902"/>
                    </a:cubicBezTo>
                    <a:cubicBezTo>
                      <a:pt x="162202" y="96211"/>
                      <a:pt x="181173" y="92417"/>
                      <a:pt x="201092" y="89571"/>
                    </a:cubicBezTo>
                    <a:lnTo>
                      <a:pt x="349066" y="68703"/>
                    </a:lnTo>
                    <a:cubicBezTo>
                      <a:pt x="367088" y="64909"/>
                      <a:pt x="380368" y="47835"/>
                      <a:pt x="377522" y="28864"/>
                    </a:cubicBezTo>
                    <a:close/>
                    <a:moveTo>
                      <a:pt x="49324" y="113285"/>
                    </a:moveTo>
                    <a:cubicBezTo>
                      <a:pt x="28456" y="113285"/>
                      <a:pt x="12331" y="97159"/>
                      <a:pt x="12331" y="76291"/>
                    </a:cubicBezTo>
                    <a:cubicBezTo>
                      <a:pt x="12331" y="55423"/>
                      <a:pt x="28456" y="39298"/>
                      <a:pt x="49324" y="39298"/>
                    </a:cubicBezTo>
                    <a:cubicBezTo>
                      <a:pt x="70193" y="39298"/>
                      <a:pt x="86318" y="55423"/>
                      <a:pt x="86318" y="76291"/>
                    </a:cubicBezTo>
                    <a:cubicBezTo>
                      <a:pt x="86318" y="97159"/>
                      <a:pt x="70193" y="113285"/>
                      <a:pt x="49324" y="113285"/>
                    </a:cubicBezTo>
                    <a:close/>
                  </a:path>
                </a:pathLst>
              </a:custGeom>
              <a:solidFill>
                <a:srgbClr val="0B09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"/>
              <p:cNvSpPr/>
              <p:nvPr/>
            </p:nvSpPr>
            <p:spPr>
              <a:xfrm rot="739140" flipH="1">
                <a:off x="3384518" y="2224808"/>
                <a:ext cx="246571" cy="328762"/>
              </a:xfrm>
              <a:custGeom>
                <a:avLst/>
                <a:gdLst/>
                <a:ahLst/>
                <a:cxnLst/>
                <a:rect l="l" t="t" r="r" b="b"/>
                <a:pathLst>
                  <a:path w="341477" h="455302" extrusionOk="0">
                    <a:moveTo>
                      <a:pt x="345545" y="348679"/>
                    </a:moveTo>
                    <a:cubicBezTo>
                      <a:pt x="343648" y="306943"/>
                      <a:pt x="332265" y="267104"/>
                      <a:pt x="323728" y="226316"/>
                    </a:cubicBezTo>
                    <a:cubicBezTo>
                      <a:pt x="318986" y="202602"/>
                      <a:pt x="292426" y="112490"/>
                      <a:pt x="288632" y="90674"/>
                    </a:cubicBezTo>
                    <a:cubicBezTo>
                      <a:pt x="283889" y="66960"/>
                      <a:pt x="279147" y="44195"/>
                      <a:pt x="261124" y="28070"/>
                    </a:cubicBezTo>
                    <a:cubicBezTo>
                      <a:pt x="254484" y="20481"/>
                      <a:pt x="248793" y="17636"/>
                      <a:pt x="241205" y="10047"/>
                    </a:cubicBezTo>
                    <a:cubicBezTo>
                      <a:pt x="232668" y="1510"/>
                      <a:pt x="218439" y="-1335"/>
                      <a:pt x="210851" y="562"/>
                    </a:cubicBezTo>
                    <a:cubicBezTo>
                      <a:pt x="194726" y="1510"/>
                      <a:pt x="178600" y="2459"/>
                      <a:pt x="152041" y="3407"/>
                    </a:cubicBezTo>
                    <a:cubicBezTo>
                      <a:pt x="139710" y="3407"/>
                      <a:pt x="124533" y="7202"/>
                      <a:pt x="117893" y="12893"/>
                    </a:cubicBezTo>
                    <a:cubicBezTo>
                      <a:pt x="111254" y="17636"/>
                      <a:pt x="109356" y="23327"/>
                      <a:pt x="104614" y="29018"/>
                    </a:cubicBezTo>
                    <a:cubicBezTo>
                      <a:pt x="101768" y="32812"/>
                      <a:pt x="101768" y="38504"/>
                      <a:pt x="98922" y="42298"/>
                    </a:cubicBezTo>
                    <a:cubicBezTo>
                      <a:pt x="96077" y="47041"/>
                      <a:pt x="99871" y="61269"/>
                      <a:pt x="102717" y="65063"/>
                    </a:cubicBezTo>
                    <a:cubicBezTo>
                      <a:pt x="122636" y="69806"/>
                      <a:pt x="141607" y="57475"/>
                      <a:pt x="158681" y="54629"/>
                    </a:cubicBezTo>
                    <a:cubicBezTo>
                      <a:pt x="171961" y="52732"/>
                      <a:pt x="171012" y="55578"/>
                      <a:pt x="170064" y="68857"/>
                    </a:cubicBezTo>
                    <a:cubicBezTo>
                      <a:pt x="170064" y="81188"/>
                      <a:pt x="166269" y="92571"/>
                      <a:pt x="165321" y="103953"/>
                    </a:cubicBezTo>
                    <a:cubicBezTo>
                      <a:pt x="156784" y="105850"/>
                      <a:pt x="107459" y="114387"/>
                      <a:pt x="78054" y="119130"/>
                    </a:cubicBezTo>
                    <a:cubicBezTo>
                      <a:pt x="67620" y="123873"/>
                      <a:pt x="73312" y="134307"/>
                      <a:pt x="66672" y="142844"/>
                    </a:cubicBezTo>
                    <a:cubicBezTo>
                      <a:pt x="59083" y="151381"/>
                      <a:pt x="41061" y="150432"/>
                      <a:pt x="36318" y="157072"/>
                    </a:cubicBezTo>
                    <a:cubicBezTo>
                      <a:pt x="30627" y="164661"/>
                      <a:pt x="27781" y="173197"/>
                      <a:pt x="26833" y="182683"/>
                    </a:cubicBezTo>
                    <a:cubicBezTo>
                      <a:pt x="24936" y="184580"/>
                      <a:pt x="12605" y="180786"/>
                      <a:pt x="5016" y="190271"/>
                    </a:cubicBezTo>
                    <a:cubicBezTo>
                      <a:pt x="-1624" y="200705"/>
                      <a:pt x="-675" y="213985"/>
                      <a:pt x="2171" y="224419"/>
                    </a:cubicBezTo>
                    <a:cubicBezTo>
                      <a:pt x="5016" y="235802"/>
                      <a:pt x="49598" y="354370"/>
                      <a:pt x="57186" y="371444"/>
                    </a:cubicBezTo>
                    <a:cubicBezTo>
                      <a:pt x="60981" y="379981"/>
                      <a:pt x="64775" y="388518"/>
                      <a:pt x="67620" y="397055"/>
                    </a:cubicBezTo>
                    <a:cubicBezTo>
                      <a:pt x="69517" y="405592"/>
                      <a:pt x="70466" y="414128"/>
                      <a:pt x="71415" y="424563"/>
                    </a:cubicBezTo>
                    <a:cubicBezTo>
                      <a:pt x="75209" y="428357"/>
                      <a:pt x="81849" y="424563"/>
                      <a:pt x="86591" y="426460"/>
                    </a:cubicBezTo>
                    <a:cubicBezTo>
                      <a:pt x="91334" y="427408"/>
                      <a:pt x="94180" y="432151"/>
                      <a:pt x="97025" y="435945"/>
                    </a:cubicBezTo>
                    <a:cubicBezTo>
                      <a:pt x="104614" y="444482"/>
                      <a:pt x="111254" y="451122"/>
                      <a:pt x="121688" y="454916"/>
                    </a:cubicBezTo>
                    <a:cubicBezTo>
                      <a:pt x="134019" y="458710"/>
                      <a:pt x="247844" y="473887"/>
                      <a:pt x="317088" y="438791"/>
                    </a:cubicBezTo>
                    <a:cubicBezTo>
                      <a:pt x="328471" y="433099"/>
                      <a:pt x="329420" y="419820"/>
                      <a:pt x="345545" y="415077"/>
                    </a:cubicBezTo>
                    <a:cubicBezTo>
                      <a:pt x="344596" y="383775"/>
                      <a:pt x="346493" y="371444"/>
                      <a:pt x="345545" y="348679"/>
                    </a:cubicBezTo>
                    <a:close/>
                  </a:path>
                </a:pathLst>
              </a:custGeom>
              <a:solidFill>
                <a:srgbClr val="FDCE9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"/>
              <p:cNvSpPr/>
              <p:nvPr/>
            </p:nvSpPr>
            <p:spPr>
              <a:xfrm rot="739140" flipH="1">
                <a:off x="810119" y="1920919"/>
                <a:ext cx="1672157" cy="1815955"/>
              </a:xfrm>
              <a:custGeom>
                <a:avLst/>
                <a:gdLst/>
                <a:ahLst/>
                <a:cxnLst/>
                <a:rect l="l" t="t" r="r" b="b"/>
                <a:pathLst>
                  <a:path w="1672157" h="1815955" extrusionOk="0">
                    <a:moveTo>
                      <a:pt x="635481" y="17286"/>
                    </a:moveTo>
                    <a:cubicBezTo>
                      <a:pt x="534140" y="-4125"/>
                      <a:pt x="431691" y="-7078"/>
                      <a:pt x="336659" y="16551"/>
                    </a:cubicBezTo>
                    <a:cubicBezTo>
                      <a:pt x="237346" y="41208"/>
                      <a:pt x="11323" y="239834"/>
                      <a:pt x="172279" y="313121"/>
                    </a:cubicBezTo>
                    <a:cubicBezTo>
                      <a:pt x="168169" y="316545"/>
                      <a:pt x="109951" y="717222"/>
                      <a:pt x="99678" y="732290"/>
                    </a:cubicBezTo>
                    <a:lnTo>
                      <a:pt x="99677" y="732976"/>
                    </a:lnTo>
                    <a:cubicBezTo>
                      <a:pt x="96938" y="741194"/>
                      <a:pt x="46939" y="775441"/>
                      <a:pt x="29131" y="789139"/>
                    </a:cubicBezTo>
                    <a:cubicBezTo>
                      <a:pt x="-7170" y="815851"/>
                      <a:pt x="-9910" y="853521"/>
                      <a:pt x="22966" y="884343"/>
                    </a:cubicBezTo>
                    <a:cubicBezTo>
                      <a:pt x="44199" y="904205"/>
                      <a:pt x="65431" y="923383"/>
                      <a:pt x="88033" y="941191"/>
                    </a:cubicBezTo>
                    <a:cubicBezTo>
                      <a:pt x="105842" y="955574"/>
                      <a:pt x="114060" y="973382"/>
                      <a:pt x="116801" y="995300"/>
                    </a:cubicBezTo>
                    <a:cubicBezTo>
                      <a:pt x="118855" y="1010367"/>
                      <a:pt x="167484" y="1044613"/>
                      <a:pt x="183922" y="1046668"/>
                    </a:cubicBezTo>
                    <a:cubicBezTo>
                      <a:pt x="216113" y="1050778"/>
                      <a:pt x="230496" y="1037764"/>
                      <a:pt x="233237" y="1006258"/>
                    </a:cubicBezTo>
                    <a:cubicBezTo>
                      <a:pt x="236661" y="969957"/>
                      <a:pt x="243510" y="860370"/>
                      <a:pt x="257209" y="845302"/>
                    </a:cubicBezTo>
                    <a:cubicBezTo>
                      <a:pt x="254469" y="843247"/>
                      <a:pt x="345563" y="395311"/>
                      <a:pt x="345563" y="368599"/>
                    </a:cubicBezTo>
                    <a:cubicBezTo>
                      <a:pt x="352412" y="376133"/>
                      <a:pt x="370734" y="310204"/>
                      <a:pt x="448392" y="253736"/>
                    </a:cubicBezTo>
                    <a:cubicBezTo>
                      <a:pt x="737270" y="269049"/>
                      <a:pt x="1323867" y="1317501"/>
                      <a:pt x="693940" y="1062166"/>
                    </a:cubicBezTo>
                    <a:cubicBezTo>
                      <a:pt x="1056540" y="1626744"/>
                      <a:pt x="626544" y="1594684"/>
                      <a:pt x="1019217" y="1755942"/>
                    </a:cubicBezTo>
                    <a:cubicBezTo>
                      <a:pt x="1071956" y="1775805"/>
                      <a:pt x="1164496" y="1791633"/>
                      <a:pt x="1259519" y="1803181"/>
                    </a:cubicBezTo>
                    <a:lnTo>
                      <a:pt x="1386291" y="1815955"/>
                    </a:lnTo>
                    <a:lnTo>
                      <a:pt x="1388728" y="1811977"/>
                    </a:lnTo>
                    <a:lnTo>
                      <a:pt x="1672157" y="1344721"/>
                    </a:lnTo>
                    <a:lnTo>
                      <a:pt x="1664993" y="1323699"/>
                    </a:lnTo>
                    <a:cubicBezTo>
                      <a:pt x="1653446" y="1291013"/>
                      <a:pt x="1642198" y="1259506"/>
                      <a:pt x="1632524" y="1230226"/>
                    </a:cubicBezTo>
                    <a:cubicBezTo>
                      <a:pt x="1518827" y="885712"/>
                      <a:pt x="1385953" y="479556"/>
                      <a:pt x="1093493" y="240520"/>
                    </a:cubicBezTo>
                    <a:cubicBezTo>
                      <a:pt x="970208" y="139922"/>
                      <a:pt x="804383" y="52969"/>
                      <a:pt x="635481" y="17286"/>
                    </a:cubicBez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"/>
              <p:cNvSpPr/>
              <p:nvPr/>
            </p:nvSpPr>
            <p:spPr>
              <a:xfrm rot="739140" flipH="1">
                <a:off x="2478563" y="4905369"/>
                <a:ext cx="671220" cy="315061"/>
              </a:xfrm>
              <a:custGeom>
                <a:avLst/>
                <a:gdLst/>
                <a:ahLst/>
                <a:cxnLst/>
                <a:rect l="l" t="t" r="r" b="b"/>
                <a:pathLst>
                  <a:path w="929576" h="436331" extrusionOk="0">
                    <a:moveTo>
                      <a:pt x="356420" y="57585"/>
                    </a:moveTo>
                    <a:cubicBezTo>
                      <a:pt x="375391" y="44306"/>
                      <a:pt x="389619" y="26283"/>
                      <a:pt x="403847" y="9209"/>
                    </a:cubicBezTo>
                    <a:cubicBezTo>
                      <a:pt x="411436" y="672"/>
                      <a:pt x="418076" y="-1225"/>
                      <a:pt x="429458" y="672"/>
                    </a:cubicBezTo>
                    <a:cubicBezTo>
                      <a:pt x="577432" y="32923"/>
                      <a:pt x="725405" y="66122"/>
                      <a:pt x="874327" y="96476"/>
                    </a:cubicBezTo>
                    <a:cubicBezTo>
                      <a:pt x="896144" y="101219"/>
                      <a:pt x="898989" y="114498"/>
                      <a:pt x="902784" y="130623"/>
                    </a:cubicBezTo>
                    <a:cubicBezTo>
                      <a:pt x="912269" y="191331"/>
                      <a:pt x="924600" y="252037"/>
                      <a:pt x="930291" y="313693"/>
                    </a:cubicBezTo>
                    <a:cubicBezTo>
                      <a:pt x="933137" y="342149"/>
                      <a:pt x="929343" y="359223"/>
                      <a:pt x="933137" y="384834"/>
                    </a:cubicBezTo>
                    <a:cubicBezTo>
                      <a:pt x="933137" y="410445"/>
                      <a:pt x="891401" y="415188"/>
                      <a:pt x="877173" y="418033"/>
                    </a:cubicBezTo>
                    <a:cubicBezTo>
                      <a:pt x="804135" y="430364"/>
                      <a:pt x="560358" y="423725"/>
                      <a:pt x="531901" y="422776"/>
                    </a:cubicBezTo>
                    <a:cubicBezTo>
                      <a:pt x="456966" y="420879"/>
                      <a:pt x="216983" y="451232"/>
                      <a:pt x="142048" y="444593"/>
                    </a:cubicBezTo>
                    <a:cubicBezTo>
                      <a:pt x="113592" y="441747"/>
                      <a:pt x="79444" y="438901"/>
                      <a:pt x="40554" y="419931"/>
                    </a:cubicBezTo>
                    <a:cubicBezTo>
                      <a:pt x="-3080" y="395268"/>
                      <a:pt x="-2131" y="354480"/>
                      <a:pt x="1663" y="312745"/>
                    </a:cubicBezTo>
                    <a:lnTo>
                      <a:pt x="1663" y="312745"/>
                    </a:lnTo>
                    <a:cubicBezTo>
                      <a:pt x="7354" y="297568"/>
                      <a:pt x="14943" y="281443"/>
                      <a:pt x="30120" y="271957"/>
                    </a:cubicBezTo>
                    <a:cubicBezTo>
                      <a:pt x="46245" y="260575"/>
                      <a:pt x="70907" y="255832"/>
                      <a:pt x="87981" y="256780"/>
                    </a:cubicBezTo>
                    <a:cubicBezTo>
                      <a:pt x="130666" y="257729"/>
                      <a:pt x="166710" y="240655"/>
                      <a:pt x="198961" y="213147"/>
                    </a:cubicBezTo>
                    <a:cubicBezTo>
                      <a:pt x="200858" y="211250"/>
                      <a:pt x="261565" y="164771"/>
                      <a:pt x="284330" y="137263"/>
                    </a:cubicBezTo>
                    <a:cubicBezTo>
                      <a:pt x="294764" y="125881"/>
                      <a:pt x="335552" y="80351"/>
                      <a:pt x="356420" y="57585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"/>
              <p:cNvSpPr/>
              <p:nvPr/>
            </p:nvSpPr>
            <p:spPr>
              <a:xfrm rot="739140" flipH="1">
                <a:off x="2233960" y="2365780"/>
                <a:ext cx="205476" cy="143832"/>
              </a:xfrm>
              <a:custGeom>
                <a:avLst/>
                <a:gdLst/>
                <a:ahLst/>
                <a:cxnLst/>
                <a:rect l="l" t="t" r="r" b="b"/>
                <a:pathLst>
                  <a:path w="284564" h="199195" extrusionOk="0">
                    <a:moveTo>
                      <a:pt x="272154" y="199765"/>
                    </a:moveTo>
                    <a:cubicBezTo>
                      <a:pt x="258874" y="182691"/>
                      <a:pt x="245594" y="165617"/>
                      <a:pt x="231366" y="148543"/>
                    </a:cubicBezTo>
                    <a:cubicBezTo>
                      <a:pt x="201961" y="119138"/>
                      <a:pt x="166865" y="95424"/>
                      <a:pt x="112798" y="119138"/>
                    </a:cubicBezTo>
                    <a:cubicBezTo>
                      <a:pt x="100467" y="124830"/>
                      <a:pt x="71062" y="134315"/>
                      <a:pt x="62525" y="152337"/>
                    </a:cubicBezTo>
                    <a:cubicBezTo>
                      <a:pt x="62525" y="152337"/>
                      <a:pt x="36914" y="175103"/>
                      <a:pt x="36914" y="175103"/>
                    </a:cubicBezTo>
                    <a:cubicBezTo>
                      <a:pt x="32171" y="179845"/>
                      <a:pt x="17943" y="173205"/>
                      <a:pt x="11303" y="179845"/>
                    </a:cubicBezTo>
                    <a:cubicBezTo>
                      <a:pt x="-4822" y="141903"/>
                      <a:pt x="-79" y="102064"/>
                      <a:pt x="3715" y="61277"/>
                    </a:cubicBezTo>
                    <a:cubicBezTo>
                      <a:pt x="6560" y="46100"/>
                      <a:pt x="30274" y="21438"/>
                      <a:pt x="40708" y="10055"/>
                    </a:cubicBezTo>
                    <a:cubicBezTo>
                      <a:pt x="50194" y="-4173"/>
                      <a:pt x="76753" y="570"/>
                      <a:pt x="117540" y="1518"/>
                    </a:cubicBezTo>
                    <a:cubicBezTo>
                      <a:pt x="134614" y="570"/>
                      <a:pt x="197219" y="-1327"/>
                      <a:pt x="242749" y="4364"/>
                    </a:cubicBezTo>
                    <a:cubicBezTo>
                      <a:pt x="251286" y="5312"/>
                      <a:pt x="272154" y="22386"/>
                      <a:pt x="275948" y="29975"/>
                    </a:cubicBezTo>
                    <a:cubicBezTo>
                      <a:pt x="294919" y="79299"/>
                      <a:pt x="283536" y="131469"/>
                      <a:pt x="285433" y="181742"/>
                    </a:cubicBezTo>
                    <a:cubicBezTo>
                      <a:pt x="286382" y="190279"/>
                      <a:pt x="279742" y="195971"/>
                      <a:pt x="272154" y="199765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"/>
              <p:cNvSpPr/>
              <p:nvPr/>
            </p:nvSpPr>
            <p:spPr>
              <a:xfrm rot="739140" flipH="1">
                <a:off x="2873126" y="2323758"/>
                <a:ext cx="116437" cy="27397"/>
              </a:xfrm>
              <a:custGeom>
                <a:avLst/>
                <a:gdLst/>
                <a:ahLst/>
                <a:cxnLst/>
                <a:rect l="l" t="t" r="r" b="b"/>
                <a:pathLst>
                  <a:path w="161253" h="37941" extrusionOk="0">
                    <a:moveTo>
                      <a:pt x="170647" y="19746"/>
                    </a:moveTo>
                    <a:cubicBezTo>
                      <a:pt x="118477" y="40614"/>
                      <a:pt x="68204" y="52945"/>
                      <a:pt x="16033" y="34922"/>
                    </a:cubicBezTo>
                    <a:cubicBezTo>
                      <a:pt x="6548" y="32077"/>
                      <a:pt x="-2938" y="26386"/>
                      <a:pt x="857" y="14054"/>
                    </a:cubicBezTo>
                    <a:cubicBezTo>
                      <a:pt x="4651" y="2672"/>
                      <a:pt x="15085" y="-2071"/>
                      <a:pt x="26467" y="1723"/>
                    </a:cubicBezTo>
                    <a:cubicBezTo>
                      <a:pt x="45438" y="7415"/>
                      <a:pt x="62512" y="4569"/>
                      <a:pt x="81483" y="1723"/>
                    </a:cubicBezTo>
                    <a:cubicBezTo>
                      <a:pt x="110888" y="-3019"/>
                      <a:pt x="140293" y="1723"/>
                      <a:pt x="170647" y="19746"/>
                    </a:cubicBezTo>
                    <a:close/>
                  </a:path>
                </a:pathLst>
              </a:custGeom>
              <a:solidFill>
                <a:srgbClr val="E2AA7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"/>
              <p:cNvSpPr/>
              <p:nvPr/>
            </p:nvSpPr>
            <p:spPr>
              <a:xfrm rot="739140" flipH="1">
                <a:off x="2959305" y="2251007"/>
                <a:ext cx="47944" cy="41095"/>
              </a:xfrm>
              <a:custGeom>
                <a:avLst/>
                <a:gdLst/>
                <a:ahLst/>
                <a:cxnLst/>
                <a:rect l="l" t="t" r="r" b="b"/>
                <a:pathLst>
                  <a:path w="66398" h="56912" extrusionOk="0">
                    <a:moveTo>
                      <a:pt x="68724" y="0"/>
                    </a:moveTo>
                    <a:cubicBezTo>
                      <a:pt x="52599" y="24662"/>
                      <a:pt x="40268" y="43633"/>
                      <a:pt x="26039" y="64501"/>
                    </a:cubicBezTo>
                    <a:cubicBezTo>
                      <a:pt x="16554" y="56913"/>
                      <a:pt x="12760" y="47427"/>
                      <a:pt x="10863" y="38890"/>
                    </a:cubicBezTo>
                    <a:cubicBezTo>
                      <a:pt x="8966" y="28456"/>
                      <a:pt x="-19491" y="1897"/>
                      <a:pt x="24142" y="11383"/>
                    </a:cubicBezTo>
                    <a:cubicBezTo>
                      <a:pt x="36473" y="13280"/>
                      <a:pt x="49753" y="4743"/>
                      <a:pt x="68724" y="0"/>
                    </a:cubicBezTo>
                    <a:close/>
                  </a:path>
                </a:pathLst>
              </a:custGeom>
              <a:solidFill>
                <a:srgbClr val="D9AD7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"/>
              <p:cNvSpPr/>
              <p:nvPr/>
            </p:nvSpPr>
            <p:spPr>
              <a:xfrm rot="739140" flipH="1">
                <a:off x="3466417" y="2308137"/>
                <a:ext cx="109588" cy="198627"/>
              </a:xfrm>
              <a:custGeom>
                <a:avLst/>
                <a:gdLst/>
                <a:ahLst/>
                <a:cxnLst/>
                <a:rect l="l" t="t" r="r" b="b"/>
                <a:pathLst>
                  <a:path w="151767" h="275078" extrusionOk="0">
                    <a:moveTo>
                      <a:pt x="103496" y="2586"/>
                    </a:moveTo>
                    <a:cubicBezTo>
                      <a:pt x="120570" y="60447"/>
                      <a:pt x="157564" y="155302"/>
                      <a:pt x="160409" y="216958"/>
                    </a:cubicBezTo>
                    <a:cubicBezTo>
                      <a:pt x="161358" y="232134"/>
                      <a:pt x="159461" y="246362"/>
                      <a:pt x="153769" y="259642"/>
                    </a:cubicBezTo>
                    <a:cubicBezTo>
                      <a:pt x="147129" y="274819"/>
                      <a:pt x="132901" y="279562"/>
                      <a:pt x="117725" y="276716"/>
                    </a:cubicBezTo>
                    <a:cubicBezTo>
                      <a:pt x="76937" y="268179"/>
                      <a:pt x="41841" y="249208"/>
                      <a:pt x="9590" y="223597"/>
                    </a:cubicBezTo>
                    <a:cubicBezTo>
                      <a:pt x="4847" y="219803"/>
                      <a:pt x="-844" y="216009"/>
                      <a:pt x="105" y="210318"/>
                    </a:cubicBezTo>
                    <a:cubicBezTo>
                      <a:pt x="2002" y="201781"/>
                      <a:pt x="11487" y="204626"/>
                      <a:pt x="17178" y="205575"/>
                    </a:cubicBezTo>
                    <a:cubicBezTo>
                      <a:pt x="47532" y="206523"/>
                      <a:pt x="76937" y="210318"/>
                      <a:pt x="107290" y="210318"/>
                    </a:cubicBezTo>
                    <a:cubicBezTo>
                      <a:pt x="139541" y="211266"/>
                      <a:pt x="149975" y="197038"/>
                      <a:pt x="143335" y="163839"/>
                    </a:cubicBezTo>
                    <a:cubicBezTo>
                      <a:pt x="135747" y="124000"/>
                      <a:pt x="109188" y="46219"/>
                      <a:pt x="101599" y="7328"/>
                    </a:cubicBezTo>
                    <a:cubicBezTo>
                      <a:pt x="98754" y="-260"/>
                      <a:pt x="100651" y="-2157"/>
                      <a:pt x="103496" y="2586"/>
                    </a:cubicBezTo>
                    <a:close/>
                  </a:path>
                </a:pathLst>
              </a:custGeom>
              <a:solidFill>
                <a:srgbClr val="D0A47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"/>
              <p:cNvSpPr/>
              <p:nvPr/>
            </p:nvSpPr>
            <p:spPr>
              <a:xfrm rot="739140" flipH="1">
                <a:off x="3765026" y="2340098"/>
                <a:ext cx="6849" cy="6849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B09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"/>
              <p:cNvSpPr/>
              <p:nvPr/>
            </p:nvSpPr>
            <p:spPr>
              <a:xfrm rot="739140" flipH="1">
                <a:off x="2166304" y="2562793"/>
                <a:ext cx="287666" cy="342459"/>
              </a:xfrm>
              <a:custGeom>
                <a:avLst/>
                <a:gdLst/>
                <a:ahLst/>
                <a:cxnLst/>
                <a:rect l="l" t="t" r="r" b="b"/>
                <a:pathLst>
                  <a:path w="398390" h="474273" extrusionOk="0">
                    <a:moveTo>
                      <a:pt x="49643" y="318369"/>
                    </a:moveTo>
                    <a:cubicBezTo>
                      <a:pt x="35415" y="304141"/>
                      <a:pt x="24032" y="288016"/>
                      <a:pt x="12650" y="270942"/>
                    </a:cubicBezTo>
                    <a:cubicBezTo>
                      <a:pt x="-14858" y="227309"/>
                      <a:pt x="9804" y="226360"/>
                      <a:pt x="18341" y="200749"/>
                    </a:cubicBezTo>
                    <a:cubicBezTo>
                      <a:pt x="20238" y="196955"/>
                      <a:pt x="16444" y="191264"/>
                      <a:pt x="13598" y="184624"/>
                    </a:cubicBezTo>
                    <a:cubicBezTo>
                      <a:pt x="7907" y="173241"/>
                      <a:pt x="12650" y="159962"/>
                      <a:pt x="23084" y="154270"/>
                    </a:cubicBezTo>
                    <a:lnTo>
                      <a:pt x="36364" y="146682"/>
                    </a:lnTo>
                    <a:cubicBezTo>
                      <a:pt x="41106" y="143836"/>
                      <a:pt x="43952" y="139094"/>
                      <a:pt x="43952" y="133402"/>
                    </a:cubicBezTo>
                    <a:cubicBezTo>
                      <a:pt x="43003" y="121071"/>
                      <a:pt x="35415" y="115380"/>
                      <a:pt x="43952" y="93563"/>
                    </a:cubicBezTo>
                    <a:cubicBezTo>
                      <a:pt x="54386" y="70798"/>
                      <a:pt x="73357" y="85975"/>
                      <a:pt x="70511" y="62261"/>
                    </a:cubicBezTo>
                    <a:cubicBezTo>
                      <a:pt x="64820" y="25268"/>
                      <a:pt x="59129" y="18628"/>
                      <a:pt x="98019" y="8194"/>
                    </a:cubicBezTo>
                    <a:cubicBezTo>
                      <a:pt x="113196" y="3451"/>
                      <a:pt x="130270" y="606"/>
                      <a:pt x="141652" y="606"/>
                    </a:cubicBezTo>
                    <a:cubicBezTo>
                      <a:pt x="169160" y="-2240"/>
                      <a:pt x="179594" y="5349"/>
                      <a:pt x="204256" y="14834"/>
                    </a:cubicBezTo>
                    <a:cubicBezTo>
                      <a:pt x="243147" y="30959"/>
                      <a:pt x="279192" y="40445"/>
                      <a:pt x="316185" y="67953"/>
                    </a:cubicBezTo>
                    <a:cubicBezTo>
                      <a:pt x="357921" y="104946"/>
                      <a:pt x="384481" y="148579"/>
                      <a:pt x="394915" y="205492"/>
                    </a:cubicBezTo>
                    <a:cubicBezTo>
                      <a:pt x="397760" y="215926"/>
                      <a:pt x="402503" y="227309"/>
                      <a:pt x="402503" y="240588"/>
                    </a:cubicBezTo>
                    <a:cubicBezTo>
                      <a:pt x="367407" y="316472"/>
                      <a:pt x="325671" y="397099"/>
                      <a:pt x="290574" y="472983"/>
                    </a:cubicBezTo>
                    <a:cubicBezTo>
                      <a:pt x="282986" y="488159"/>
                      <a:pt x="276346" y="475828"/>
                      <a:pt x="269706" y="473931"/>
                    </a:cubicBezTo>
                    <a:cubicBezTo>
                      <a:pt x="257375" y="472983"/>
                      <a:pt x="246941" y="467291"/>
                      <a:pt x="236507" y="460651"/>
                    </a:cubicBezTo>
                    <a:cubicBezTo>
                      <a:pt x="178646" y="425555"/>
                      <a:pt x="68614" y="334495"/>
                      <a:pt x="49643" y="318369"/>
                    </a:cubicBezTo>
                    <a:close/>
                  </a:path>
                </a:pathLst>
              </a:custGeom>
              <a:solidFill>
                <a:srgbClr val="FDCE9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1" name="Google Shape;161;p1">
            <a:extLst>
              <a:ext uri="{FF2B5EF4-FFF2-40B4-BE49-F238E27FC236}">
                <a16:creationId xmlns:a16="http://schemas.microsoft.com/office/drawing/2014/main" id="{568D6DA2-642A-DB4B-86BC-6E9D6BFD9AA8}"/>
              </a:ext>
            </a:extLst>
          </p:cNvPr>
          <p:cNvSpPr txBox="1">
            <a:spLocks/>
          </p:cNvSpPr>
          <p:nvPr/>
        </p:nvSpPr>
        <p:spPr>
          <a:xfrm>
            <a:off x="4792837" y="2900830"/>
            <a:ext cx="3178589" cy="474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Font typeface="Viga"/>
              <a:buNone/>
              <a:defRPr sz="4800" b="0" i="0" u="none" strike="noStrike" cap="none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Font typeface="Arial"/>
              <a:buNone/>
              <a:defRPr sz="6000" b="0" i="0" u="none" strike="noStrike" cap="none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Font typeface="Arial"/>
              <a:buNone/>
              <a:defRPr sz="6000" b="0" i="0" u="none" strike="noStrike" cap="none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Font typeface="Arial"/>
              <a:buNone/>
              <a:defRPr sz="6000" b="0" i="0" u="none" strike="noStrike" cap="none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Font typeface="Arial"/>
              <a:buNone/>
              <a:defRPr sz="6000" b="0" i="0" u="none" strike="noStrike" cap="none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Font typeface="Arial"/>
              <a:buNone/>
              <a:defRPr sz="6000" b="0" i="0" u="none" strike="noStrike" cap="none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Font typeface="Arial"/>
              <a:buNone/>
              <a:defRPr sz="6000" b="0" i="0" u="none" strike="noStrike" cap="none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Font typeface="Arial"/>
              <a:buNone/>
              <a:defRPr sz="6000" b="0" i="0" u="none" strike="noStrike" cap="none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Font typeface="Arial"/>
              <a:buNone/>
              <a:defRPr sz="6000" b="0" i="0" u="none" strike="noStrike" cap="none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lt2"/>
                </a:solidFill>
              </a:rPr>
              <a:t>Ghadeer Ali Alghamdi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B635A6-9CBE-A94B-8F0E-B788CAE9A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109" y="132921"/>
            <a:ext cx="22987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42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5" name="Google Shape;225;p3"/>
          <p:cNvCxnSpPr/>
          <p:nvPr/>
        </p:nvCxnSpPr>
        <p:spPr>
          <a:xfrm>
            <a:off x="211667" y="591092"/>
            <a:ext cx="8947956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226" name="Google Shape;226;p3"/>
          <p:cNvSpPr/>
          <p:nvPr/>
        </p:nvSpPr>
        <p:spPr>
          <a:xfrm>
            <a:off x="139700" y="514737"/>
            <a:ext cx="143933" cy="152709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626625" y="127741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Data Cleaning</a:t>
            </a:r>
            <a:endParaRPr dirty="0"/>
          </a:p>
        </p:txBody>
      </p:sp>
      <p:sp>
        <p:nvSpPr>
          <p:cNvPr id="7" name="Google Shape;206;p2">
            <a:extLst>
              <a:ext uri="{FF2B5EF4-FFF2-40B4-BE49-F238E27FC236}">
                <a16:creationId xmlns:a16="http://schemas.microsoft.com/office/drawing/2014/main" id="{97CE504D-4FC5-B343-A434-D7631889399A}"/>
              </a:ext>
            </a:extLst>
          </p:cNvPr>
          <p:cNvSpPr txBox="1"/>
          <p:nvPr/>
        </p:nvSpPr>
        <p:spPr>
          <a:xfrm>
            <a:off x="626625" y="963676"/>
            <a:ext cx="546489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2. Cybercrime Awareness </a:t>
            </a:r>
            <a:r>
              <a:rPr lang="en" sz="1400" b="1" i="0" u="none" strike="noStrike" cap="none" dirty="0" err="1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Datatset</a:t>
            </a:r>
            <a:r>
              <a:rPr lang="en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Extraction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2D3A7-AC12-EF4A-BB09-465D35A58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33" y="1587785"/>
            <a:ext cx="8633012" cy="1480437"/>
          </a:xfrm>
          <a:prstGeom prst="rect">
            <a:avLst/>
          </a:prstGeom>
        </p:spPr>
      </p:pic>
      <p:sp>
        <p:nvSpPr>
          <p:cNvPr id="9" name="Google Shape;707;gf6f63cb229_4_343">
            <a:extLst>
              <a:ext uri="{FF2B5EF4-FFF2-40B4-BE49-F238E27FC236}">
                <a16:creationId xmlns:a16="http://schemas.microsoft.com/office/drawing/2014/main" id="{2D430EC2-19B2-7548-BCD2-9999C4E6CA75}"/>
              </a:ext>
            </a:extLst>
          </p:cNvPr>
          <p:cNvSpPr/>
          <p:nvPr/>
        </p:nvSpPr>
        <p:spPr>
          <a:xfrm rot="6516867">
            <a:off x="-2896555" y="3564107"/>
            <a:ext cx="5389693" cy="4587287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rgbClr val="E2E1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63939C-6CA8-2143-8586-FF4277CE2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4064" y="3105295"/>
            <a:ext cx="3915594" cy="2165652"/>
          </a:xfrm>
          <a:prstGeom prst="rect">
            <a:avLst/>
          </a:prstGeom>
        </p:spPr>
      </p:pic>
      <p:sp>
        <p:nvSpPr>
          <p:cNvPr id="10" name="Google Shape;206;p2">
            <a:extLst>
              <a:ext uri="{FF2B5EF4-FFF2-40B4-BE49-F238E27FC236}">
                <a16:creationId xmlns:a16="http://schemas.microsoft.com/office/drawing/2014/main" id="{256A245B-0F71-DC4C-8F3C-C29F06FEC0CF}"/>
              </a:ext>
            </a:extLst>
          </p:cNvPr>
          <p:cNvSpPr txBox="1"/>
          <p:nvPr/>
        </p:nvSpPr>
        <p:spPr>
          <a:xfrm>
            <a:off x="774522" y="3526164"/>
            <a:ext cx="546489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64 Features become 2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0267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3" name="Google Shape;703;gf6f63cb229_4_343"/>
          <p:cNvCxnSpPr/>
          <p:nvPr/>
        </p:nvCxnSpPr>
        <p:spPr>
          <a:xfrm>
            <a:off x="211667" y="591092"/>
            <a:ext cx="8948100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704" name="Google Shape;704;gf6f63cb229_4_343"/>
          <p:cNvSpPr/>
          <p:nvPr/>
        </p:nvSpPr>
        <p:spPr>
          <a:xfrm>
            <a:off x="139700" y="514737"/>
            <a:ext cx="144000" cy="152700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gf6f63cb229_4_343"/>
          <p:cNvSpPr txBox="1"/>
          <p:nvPr/>
        </p:nvSpPr>
        <p:spPr>
          <a:xfrm>
            <a:off x="599525" y="177750"/>
            <a:ext cx="84201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2400" b="1" dirty="0">
                <a:solidFill>
                  <a:srgbClr val="1F1C51"/>
                </a:solidFill>
              </a:rPr>
              <a:t>Visualization and Findings </a:t>
            </a:r>
            <a:endParaRPr lang="en-US" sz="2400" dirty="0"/>
          </a:p>
        </p:txBody>
      </p:sp>
      <p:sp>
        <p:nvSpPr>
          <p:cNvPr id="707" name="Google Shape;707;gf6f63cb229_4_343"/>
          <p:cNvSpPr/>
          <p:nvPr/>
        </p:nvSpPr>
        <p:spPr>
          <a:xfrm rot="6516867">
            <a:off x="6674360" y="2258765"/>
            <a:ext cx="5389693" cy="4587287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rgbClr val="E2E1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9994E0-0F37-8041-91A6-CB30C0E9F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6055" y="1145060"/>
            <a:ext cx="4067040" cy="3610535"/>
          </a:xfrm>
          <a:prstGeom prst="rect">
            <a:avLst/>
          </a:prstGeom>
        </p:spPr>
      </p:pic>
      <p:sp>
        <p:nvSpPr>
          <p:cNvPr id="16" name="Google Shape;206;p2">
            <a:extLst>
              <a:ext uri="{FF2B5EF4-FFF2-40B4-BE49-F238E27FC236}">
                <a16:creationId xmlns:a16="http://schemas.microsoft.com/office/drawing/2014/main" id="{E4B308C6-BAAE-564C-BCF4-4FFD73792208}"/>
              </a:ext>
            </a:extLst>
          </p:cNvPr>
          <p:cNvSpPr txBox="1"/>
          <p:nvPr/>
        </p:nvSpPr>
        <p:spPr>
          <a:xfrm>
            <a:off x="626625" y="963676"/>
            <a:ext cx="546489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Cybercrime Awareness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3" name="Google Shape;703;gf6f63cb229_4_343"/>
          <p:cNvCxnSpPr/>
          <p:nvPr/>
        </p:nvCxnSpPr>
        <p:spPr>
          <a:xfrm>
            <a:off x="211667" y="591092"/>
            <a:ext cx="8948100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704" name="Google Shape;704;gf6f63cb229_4_343"/>
          <p:cNvSpPr/>
          <p:nvPr/>
        </p:nvSpPr>
        <p:spPr>
          <a:xfrm>
            <a:off x="139700" y="514737"/>
            <a:ext cx="144000" cy="152700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gf6f63cb229_4_343"/>
          <p:cNvSpPr txBox="1"/>
          <p:nvPr/>
        </p:nvSpPr>
        <p:spPr>
          <a:xfrm>
            <a:off x="599525" y="177750"/>
            <a:ext cx="84201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2400" b="1" dirty="0">
                <a:solidFill>
                  <a:srgbClr val="1F1C51"/>
                </a:solidFill>
              </a:rPr>
              <a:t>Visualization and Findings </a:t>
            </a:r>
            <a:endParaRPr lang="en-US" sz="2400" dirty="0"/>
          </a:p>
        </p:txBody>
      </p:sp>
      <p:sp>
        <p:nvSpPr>
          <p:cNvPr id="707" name="Google Shape;707;gf6f63cb229_4_343"/>
          <p:cNvSpPr/>
          <p:nvPr/>
        </p:nvSpPr>
        <p:spPr>
          <a:xfrm rot="6516867">
            <a:off x="-3027138" y="2495728"/>
            <a:ext cx="5389693" cy="4587287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rgbClr val="E2E1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206;p2">
            <a:extLst>
              <a:ext uri="{FF2B5EF4-FFF2-40B4-BE49-F238E27FC236}">
                <a16:creationId xmlns:a16="http://schemas.microsoft.com/office/drawing/2014/main" id="{E4B308C6-BAAE-564C-BCF4-4FFD73792208}"/>
              </a:ext>
            </a:extLst>
          </p:cNvPr>
          <p:cNvSpPr txBox="1"/>
          <p:nvPr/>
        </p:nvSpPr>
        <p:spPr>
          <a:xfrm>
            <a:off x="626625" y="963676"/>
            <a:ext cx="546489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Cybercrime Awareness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543D1F-8554-E04A-B588-A9D6254DD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1997" y="1346300"/>
            <a:ext cx="3835015" cy="36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4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3" name="Google Shape;703;gf6f63cb229_4_343"/>
          <p:cNvCxnSpPr/>
          <p:nvPr/>
        </p:nvCxnSpPr>
        <p:spPr>
          <a:xfrm>
            <a:off x="211667" y="591092"/>
            <a:ext cx="8948100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704" name="Google Shape;704;gf6f63cb229_4_343"/>
          <p:cNvSpPr/>
          <p:nvPr/>
        </p:nvSpPr>
        <p:spPr>
          <a:xfrm>
            <a:off x="139700" y="514737"/>
            <a:ext cx="144000" cy="152700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gf6f63cb229_4_343"/>
          <p:cNvSpPr txBox="1"/>
          <p:nvPr/>
        </p:nvSpPr>
        <p:spPr>
          <a:xfrm>
            <a:off x="599525" y="177750"/>
            <a:ext cx="84201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2400" b="1" dirty="0">
                <a:solidFill>
                  <a:srgbClr val="1F1C51"/>
                </a:solidFill>
              </a:rPr>
              <a:t>Visualization and Findings </a:t>
            </a:r>
            <a:endParaRPr lang="en-US" sz="2400" dirty="0"/>
          </a:p>
        </p:txBody>
      </p:sp>
      <p:sp>
        <p:nvSpPr>
          <p:cNvPr id="707" name="Google Shape;707;gf6f63cb229_4_343"/>
          <p:cNvSpPr/>
          <p:nvPr/>
        </p:nvSpPr>
        <p:spPr>
          <a:xfrm rot="6516867">
            <a:off x="-1678058" y="2672106"/>
            <a:ext cx="5389693" cy="4587287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rgbClr val="E2E1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206;p2">
            <a:extLst>
              <a:ext uri="{FF2B5EF4-FFF2-40B4-BE49-F238E27FC236}">
                <a16:creationId xmlns:a16="http://schemas.microsoft.com/office/drawing/2014/main" id="{E4B308C6-BAAE-564C-BCF4-4FFD73792208}"/>
              </a:ext>
            </a:extLst>
          </p:cNvPr>
          <p:cNvSpPr txBox="1"/>
          <p:nvPr/>
        </p:nvSpPr>
        <p:spPr>
          <a:xfrm>
            <a:off x="626625" y="963676"/>
            <a:ext cx="546489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Cybercrime Awareness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62CE5B-F3CD-9948-87D4-D189D9B28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6376" y="1423903"/>
            <a:ext cx="4993259" cy="337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442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3" name="Google Shape;703;gf6f63cb229_4_343"/>
          <p:cNvCxnSpPr/>
          <p:nvPr/>
        </p:nvCxnSpPr>
        <p:spPr>
          <a:xfrm>
            <a:off x="211667" y="591092"/>
            <a:ext cx="8948100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704" name="Google Shape;704;gf6f63cb229_4_343"/>
          <p:cNvSpPr/>
          <p:nvPr/>
        </p:nvSpPr>
        <p:spPr>
          <a:xfrm>
            <a:off x="139700" y="514737"/>
            <a:ext cx="144000" cy="152700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gf6f63cb229_4_343"/>
          <p:cNvSpPr txBox="1"/>
          <p:nvPr/>
        </p:nvSpPr>
        <p:spPr>
          <a:xfrm>
            <a:off x="599525" y="177750"/>
            <a:ext cx="84201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2400" b="1" dirty="0">
                <a:solidFill>
                  <a:srgbClr val="1F1C51"/>
                </a:solidFill>
              </a:rPr>
              <a:t>Visualization and Findings </a:t>
            </a:r>
            <a:endParaRPr lang="en-US" sz="2400" dirty="0"/>
          </a:p>
        </p:txBody>
      </p:sp>
      <p:sp>
        <p:nvSpPr>
          <p:cNvPr id="707" name="Google Shape;707;gf6f63cb229_4_343"/>
          <p:cNvSpPr/>
          <p:nvPr/>
        </p:nvSpPr>
        <p:spPr>
          <a:xfrm rot="6516867">
            <a:off x="-1678058" y="2672106"/>
            <a:ext cx="5389693" cy="4587287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rgbClr val="E2E1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206;p2">
            <a:extLst>
              <a:ext uri="{FF2B5EF4-FFF2-40B4-BE49-F238E27FC236}">
                <a16:creationId xmlns:a16="http://schemas.microsoft.com/office/drawing/2014/main" id="{E4B308C6-BAAE-564C-BCF4-4FFD73792208}"/>
              </a:ext>
            </a:extLst>
          </p:cNvPr>
          <p:cNvSpPr txBox="1"/>
          <p:nvPr/>
        </p:nvSpPr>
        <p:spPr>
          <a:xfrm>
            <a:off x="626625" y="963676"/>
            <a:ext cx="546489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" b="1" dirty="0">
                <a:solidFill>
                  <a:srgbClr val="8C88D6"/>
                </a:solidFill>
              </a:rPr>
              <a:t>Phishing Websites 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987E22-C3CC-CB4B-BC56-8C68102F3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750" y="1271412"/>
            <a:ext cx="60325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01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3" name="Google Shape;703;gf6f63cb229_4_343"/>
          <p:cNvCxnSpPr/>
          <p:nvPr/>
        </p:nvCxnSpPr>
        <p:spPr>
          <a:xfrm>
            <a:off x="211667" y="591092"/>
            <a:ext cx="8948100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704" name="Google Shape;704;gf6f63cb229_4_343"/>
          <p:cNvSpPr/>
          <p:nvPr/>
        </p:nvSpPr>
        <p:spPr>
          <a:xfrm>
            <a:off x="139700" y="514737"/>
            <a:ext cx="144000" cy="152700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gf6f63cb229_4_343"/>
          <p:cNvSpPr txBox="1"/>
          <p:nvPr/>
        </p:nvSpPr>
        <p:spPr>
          <a:xfrm>
            <a:off x="599525" y="177750"/>
            <a:ext cx="84201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2400" b="1" dirty="0">
                <a:solidFill>
                  <a:srgbClr val="1F1C51"/>
                </a:solidFill>
              </a:rPr>
              <a:t>Visualization and Findings </a:t>
            </a:r>
            <a:endParaRPr lang="en-US" sz="2400" dirty="0"/>
          </a:p>
        </p:txBody>
      </p:sp>
      <p:sp>
        <p:nvSpPr>
          <p:cNvPr id="707" name="Google Shape;707;gf6f63cb229_4_343"/>
          <p:cNvSpPr/>
          <p:nvPr/>
        </p:nvSpPr>
        <p:spPr>
          <a:xfrm rot="6516867">
            <a:off x="-1678058" y="2672106"/>
            <a:ext cx="5389693" cy="4587287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rgbClr val="E2E1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206;p2">
            <a:extLst>
              <a:ext uri="{FF2B5EF4-FFF2-40B4-BE49-F238E27FC236}">
                <a16:creationId xmlns:a16="http://schemas.microsoft.com/office/drawing/2014/main" id="{E4B308C6-BAAE-564C-BCF4-4FFD73792208}"/>
              </a:ext>
            </a:extLst>
          </p:cNvPr>
          <p:cNvSpPr txBox="1"/>
          <p:nvPr/>
        </p:nvSpPr>
        <p:spPr>
          <a:xfrm>
            <a:off x="626625" y="963676"/>
            <a:ext cx="546489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" b="1" dirty="0">
                <a:solidFill>
                  <a:srgbClr val="8C88D6"/>
                </a:solidFill>
              </a:rPr>
              <a:t>Phishing Websites 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3A21BD-8A4F-1F4D-9DA8-144FF270DF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1381212"/>
            <a:ext cx="61722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47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7" name="Google Shape;727;gf6f63cb229_4_294"/>
          <p:cNvCxnSpPr/>
          <p:nvPr/>
        </p:nvCxnSpPr>
        <p:spPr>
          <a:xfrm>
            <a:off x="211667" y="591092"/>
            <a:ext cx="8948100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728" name="Google Shape;728;gf6f63cb229_4_294"/>
          <p:cNvSpPr/>
          <p:nvPr/>
        </p:nvSpPr>
        <p:spPr>
          <a:xfrm>
            <a:off x="139700" y="514737"/>
            <a:ext cx="144000" cy="152700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gf6f63cb229_4_294"/>
          <p:cNvSpPr txBox="1">
            <a:spLocks noGrp="1"/>
          </p:cNvSpPr>
          <p:nvPr>
            <p:ph type="title"/>
          </p:nvPr>
        </p:nvSpPr>
        <p:spPr>
          <a:xfrm>
            <a:off x="471959" y="238793"/>
            <a:ext cx="4542300" cy="352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 dirty="0"/>
              <a:t>Future Work</a:t>
            </a:r>
            <a:endParaRPr sz="4000" dirty="0"/>
          </a:p>
        </p:txBody>
      </p:sp>
      <p:pic>
        <p:nvPicPr>
          <p:cNvPr id="7" name="Google Shape;963;gf70922ed29_0_328">
            <a:extLst>
              <a:ext uri="{FF2B5EF4-FFF2-40B4-BE49-F238E27FC236}">
                <a16:creationId xmlns:a16="http://schemas.microsoft.com/office/drawing/2014/main" id="{F4A2C3DE-A77C-9E49-85A9-C87D19A06D7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813" y="2571750"/>
            <a:ext cx="3356101" cy="29237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7EA4590-3453-E040-8C56-EDA6274A9434}"/>
              </a:ext>
            </a:extLst>
          </p:cNvPr>
          <p:cNvSpPr/>
          <p:nvPr/>
        </p:nvSpPr>
        <p:spPr>
          <a:xfrm>
            <a:off x="283700" y="1179997"/>
            <a:ext cx="718072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Make a module that will allow the user to insert any link that he/she is suspicious about and represent how much out of 100% it's suspicious to be phishing.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Making huge local dataset of phishing websites similar to </a:t>
            </a:r>
            <a:r>
              <a:rPr lang="en-US" sz="2000" b="1" dirty="0" err="1"/>
              <a:t>PhishTank.com</a:t>
            </a:r>
            <a:endParaRPr lang="en-US" sz="2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9464D1-B333-C648-A638-E5B190481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878" y="3255093"/>
            <a:ext cx="4747404" cy="329922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6C3EA"/>
            </a:gs>
            <a:gs pos="100000">
              <a:srgbClr val="C6C3EA"/>
            </a:gs>
          </a:gsLst>
          <a:lin ang="5400700" scaled="0"/>
        </a:grad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20"/>
          <p:cNvSpPr txBox="1">
            <a:spLocks noGrp="1"/>
          </p:cNvSpPr>
          <p:nvPr>
            <p:ph type="title"/>
          </p:nvPr>
        </p:nvSpPr>
        <p:spPr>
          <a:xfrm>
            <a:off x="779025" y="3217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At Last but not least..</a:t>
            </a:r>
            <a:endParaRPr/>
          </a:p>
        </p:txBody>
      </p:sp>
      <p:sp>
        <p:nvSpPr>
          <p:cNvPr id="969" name="Google Shape;969;p20"/>
          <p:cNvSpPr txBox="1">
            <a:spLocks noGrp="1"/>
          </p:cNvSpPr>
          <p:nvPr>
            <p:ph type="body" idx="2"/>
          </p:nvPr>
        </p:nvSpPr>
        <p:spPr>
          <a:xfrm>
            <a:off x="1729325" y="2099225"/>
            <a:ext cx="5347800" cy="14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None/>
            </a:pPr>
            <a:r>
              <a:rPr lang="en" sz="3600"/>
              <a:t>Thanks for listening..</a:t>
            </a:r>
            <a:endParaRPr sz="3600"/>
          </a:p>
          <a:p>
            <a: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None/>
            </a:pPr>
            <a:r>
              <a:rPr lang="en" sz="3600"/>
              <a:t>Any Question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C3EA"/>
        </a:solidFill>
        <a:effectLst/>
      </p:bgPr>
    </p:bg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8"/>
          <p:cNvSpPr/>
          <p:nvPr/>
        </p:nvSpPr>
        <p:spPr>
          <a:xfrm rot="6517079">
            <a:off x="6027286" y="1264484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8"/>
          <p:cNvSpPr txBox="1">
            <a:spLocks noGrp="1"/>
          </p:cNvSpPr>
          <p:nvPr>
            <p:ph type="title"/>
          </p:nvPr>
        </p:nvSpPr>
        <p:spPr>
          <a:xfrm>
            <a:off x="667672" y="488203"/>
            <a:ext cx="3332156" cy="3872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2400" dirty="0"/>
              <a:t>What do you think?</a:t>
            </a:r>
            <a:endParaRPr sz="2400" dirty="0"/>
          </a:p>
        </p:txBody>
      </p:sp>
      <p:sp>
        <p:nvSpPr>
          <p:cNvPr id="839" name="Google Shape;839;p18"/>
          <p:cNvSpPr/>
          <p:nvPr/>
        </p:nvSpPr>
        <p:spPr>
          <a:xfrm rot="6517079">
            <a:off x="-2063315" y="808781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18"/>
          <p:cNvSpPr txBox="1"/>
          <p:nvPr/>
        </p:nvSpPr>
        <p:spPr>
          <a:xfrm>
            <a:off x="0" y="4656231"/>
            <a:ext cx="4124636" cy="387269"/>
          </a:xfrm>
          <a:prstGeom prst="rect">
            <a:avLst/>
          </a:prstGeom>
          <a:solidFill>
            <a:srgbClr val="1F1C51"/>
          </a:solidFill>
          <a:ln w="9525" cap="flat" cmpd="sng">
            <a:solidFill>
              <a:srgbClr val="1F1C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Viga"/>
              <a:buNone/>
            </a:pPr>
            <a:endParaRPr dirty="0"/>
          </a:p>
        </p:txBody>
      </p:sp>
      <p:pic>
        <p:nvPicPr>
          <p:cNvPr id="841" name="Google Shape;84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50882" y="876837"/>
            <a:ext cx="4208837" cy="410719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FCE317-BAC4-2949-8294-925A6E88C639}"/>
              </a:ext>
            </a:extLst>
          </p:cNvPr>
          <p:cNvSpPr txBox="1"/>
          <p:nvPr/>
        </p:nvSpPr>
        <p:spPr>
          <a:xfrm>
            <a:off x="957155" y="4635039"/>
            <a:ext cx="2210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2000" dirty="0">
                <a:solidFill>
                  <a:schemeClr val="bg1"/>
                </a:solidFill>
              </a:rPr>
              <a:t>Phishing Website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3" name="Google Shape;193;p2"/>
          <p:cNvCxnSpPr/>
          <p:nvPr/>
        </p:nvCxnSpPr>
        <p:spPr>
          <a:xfrm>
            <a:off x="211667" y="591092"/>
            <a:ext cx="8947956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94" name="Google Shape;194;p2"/>
          <p:cNvSpPr txBox="1">
            <a:spLocks noGrp="1"/>
          </p:cNvSpPr>
          <p:nvPr>
            <p:ph type="title"/>
          </p:nvPr>
        </p:nvSpPr>
        <p:spPr>
          <a:xfrm>
            <a:off x="488823" y="186441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Outline</a:t>
            </a:r>
            <a:endParaRPr dirty="0"/>
          </a:p>
        </p:txBody>
      </p:sp>
      <p:grpSp>
        <p:nvGrpSpPr>
          <p:cNvPr id="195" name="Google Shape;195;p2"/>
          <p:cNvGrpSpPr/>
          <p:nvPr/>
        </p:nvGrpSpPr>
        <p:grpSpPr>
          <a:xfrm>
            <a:off x="2772141" y="899201"/>
            <a:ext cx="3638903" cy="3116412"/>
            <a:chOff x="2597766" y="1003106"/>
            <a:chExt cx="3971893" cy="3401589"/>
          </a:xfrm>
        </p:grpSpPr>
        <p:sp>
          <p:nvSpPr>
            <p:cNvPr id="196" name="Google Shape;196;p2"/>
            <p:cNvSpPr/>
            <p:nvPr/>
          </p:nvSpPr>
          <p:spPr>
            <a:xfrm>
              <a:off x="4022267" y="2391351"/>
              <a:ext cx="1080120" cy="2013344"/>
            </a:xfrm>
            <a:custGeom>
              <a:avLst/>
              <a:gdLst/>
              <a:ahLst/>
              <a:cxnLst/>
              <a:rect l="l" t="t" r="r" b="b"/>
              <a:pathLst>
                <a:path w="1080120" h="2013344" extrusionOk="0">
                  <a:moveTo>
                    <a:pt x="540060" y="0"/>
                  </a:moveTo>
                  <a:cubicBezTo>
                    <a:pt x="838327" y="0"/>
                    <a:pt x="1080120" y="241793"/>
                    <a:pt x="1080120" y="540060"/>
                  </a:cubicBezTo>
                  <a:cubicBezTo>
                    <a:pt x="1080120" y="749650"/>
                    <a:pt x="960728" y="931355"/>
                    <a:pt x="785154" y="1018748"/>
                  </a:cubicBezTo>
                  <a:lnTo>
                    <a:pt x="972108" y="2013344"/>
                  </a:lnTo>
                  <a:lnTo>
                    <a:pt x="108012" y="2013344"/>
                  </a:lnTo>
                  <a:lnTo>
                    <a:pt x="294966" y="1018748"/>
                  </a:lnTo>
                  <a:cubicBezTo>
                    <a:pt x="119392" y="931355"/>
                    <a:pt x="0" y="749650"/>
                    <a:pt x="0" y="540060"/>
                  </a:cubicBezTo>
                  <a:cubicBezTo>
                    <a:pt x="0" y="241793"/>
                    <a:pt x="241793" y="0"/>
                    <a:pt x="540060" y="0"/>
                  </a:cubicBezTo>
                  <a:close/>
                </a:path>
              </a:pathLst>
            </a:custGeom>
            <a:solidFill>
              <a:srgbClr val="C6C3EA"/>
            </a:solidFill>
            <a:ln w="25400" cap="flat" cmpd="sng">
              <a:solidFill>
                <a:srgbClr val="C6C3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"/>
            <p:cNvSpPr/>
            <p:nvPr/>
          </p:nvSpPr>
          <p:spPr>
            <a:xfrm rot="-1544360" flipH="1">
              <a:off x="5137119" y="1811853"/>
              <a:ext cx="1432540" cy="648072"/>
            </a:xfrm>
            <a:custGeom>
              <a:avLst/>
              <a:gdLst/>
              <a:ahLst/>
              <a:cxnLst/>
              <a:rect l="l" t="t" r="r" b="b"/>
              <a:pathLst>
                <a:path w="1432540" h="648072" extrusionOk="0">
                  <a:moveTo>
                    <a:pt x="324036" y="0"/>
                  </a:moveTo>
                  <a:cubicBezTo>
                    <a:pt x="471609" y="0"/>
                    <a:pt x="596141" y="98650"/>
                    <a:pt x="633820" y="234026"/>
                  </a:cubicBezTo>
                  <a:lnTo>
                    <a:pt x="1432540" y="234026"/>
                  </a:lnTo>
                  <a:lnTo>
                    <a:pt x="1432540" y="310892"/>
                  </a:lnTo>
                  <a:lnTo>
                    <a:pt x="1432540" y="428894"/>
                  </a:lnTo>
                  <a:lnTo>
                    <a:pt x="1432540" y="520608"/>
                  </a:lnTo>
                  <a:lnTo>
                    <a:pt x="1368152" y="520608"/>
                  </a:lnTo>
                  <a:lnTo>
                    <a:pt x="1360532" y="520608"/>
                  </a:lnTo>
                  <a:lnTo>
                    <a:pt x="1296144" y="520608"/>
                  </a:lnTo>
                  <a:lnTo>
                    <a:pt x="1296144" y="428894"/>
                  </a:lnTo>
                  <a:lnTo>
                    <a:pt x="1224136" y="428894"/>
                  </a:lnTo>
                  <a:lnTo>
                    <a:pt x="1224136" y="497748"/>
                  </a:lnTo>
                  <a:lnTo>
                    <a:pt x="1152128" y="497748"/>
                  </a:lnTo>
                  <a:lnTo>
                    <a:pt x="1152128" y="428894"/>
                  </a:lnTo>
                  <a:lnTo>
                    <a:pt x="1080120" y="428894"/>
                  </a:lnTo>
                  <a:lnTo>
                    <a:pt x="1080120" y="533752"/>
                  </a:lnTo>
                  <a:lnTo>
                    <a:pt x="1008112" y="533752"/>
                  </a:lnTo>
                  <a:lnTo>
                    <a:pt x="1008112" y="428894"/>
                  </a:lnTo>
                  <a:lnTo>
                    <a:pt x="629211" y="428894"/>
                  </a:lnTo>
                  <a:cubicBezTo>
                    <a:pt x="586855" y="556617"/>
                    <a:pt x="466125" y="648072"/>
                    <a:pt x="324036" y="648072"/>
                  </a:cubicBezTo>
                  <a:cubicBezTo>
                    <a:pt x="145076" y="648072"/>
                    <a:pt x="0" y="502996"/>
                    <a:pt x="0" y="324036"/>
                  </a:cubicBezTo>
                  <a:cubicBezTo>
                    <a:pt x="0" y="145076"/>
                    <a:pt x="145076" y="0"/>
                    <a:pt x="324036" y="0"/>
                  </a:cubicBezTo>
                  <a:close/>
                </a:path>
              </a:pathLst>
            </a:custGeom>
            <a:solidFill>
              <a:srgbClr val="8A87D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"/>
            <p:cNvSpPr/>
            <p:nvPr/>
          </p:nvSpPr>
          <p:spPr>
            <a:xfrm rot="1544360">
              <a:off x="2597766" y="1798224"/>
              <a:ext cx="1432540" cy="648072"/>
            </a:xfrm>
            <a:custGeom>
              <a:avLst/>
              <a:gdLst/>
              <a:ahLst/>
              <a:cxnLst/>
              <a:rect l="l" t="t" r="r" b="b"/>
              <a:pathLst>
                <a:path w="1432540" h="648072" extrusionOk="0">
                  <a:moveTo>
                    <a:pt x="324036" y="0"/>
                  </a:moveTo>
                  <a:cubicBezTo>
                    <a:pt x="471609" y="0"/>
                    <a:pt x="596141" y="98650"/>
                    <a:pt x="633820" y="234026"/>
                  </a:cubicBezTo>
                  <a:lnTo>
                    <a:pt x="1432540" y="234026"/>
                  </a:lnTo>
                  <a:lnTo>
                    <a:pt x="1432540" y="310892"/>
                  </a:lnTo>
                  <a:lnTo>
                    <a:pt x="1432540" y="428894"/>
                  </a:lnTo>
                  <a:lnTo>
                    <a:pt x="1432540" y="520608"/>
                  </a:lnTo>
                  <a:lnTo>
                    <a:pt x="1368152" y="520608"/>
                  </a:lnTo>
                  <a:lnTo>
                    <a:pt x="1360532" y="520608"/>
                  </a:lnTo>
                  <a:lnTo>
                    <a:pt x="1296144" y="520608"/>
                  </a:lnTo>
                  <a:lnTo>
                    <a:pt x="1296144" y="428894"/>
                  </a:lnTo>
                  <a:lnTo>
                    <a:pt x="1224136" y="428894"/>
                  </a:lnTo>
                  <a:lnTo>
                    <a:pt x="1224136" y="497748"/>
                  </a:lnTo>
                  <a:lnTo>
                    <a:pt x="1152128" y="497748"/>
                  </a:lnTo>
                  <a:lnTo>
                    <a:pt x="1152128" y="428894"/>
                  </a:lnTo>
                  <a:lnTo>
                    <a:pt x="1080120" y="428894"/>
                  </a:lnTo>
                  <a:lnTo>
                    <a:pt x="1080120" y="533752"/>
                  </a:lnTo>
                  <a:lnTo>
                    <a:pt x="1008112" y="533752"/>
                  </a:lnTo>
                  <a:lnTo>
                    <a:pt x="1008112" y="428894"/>
                  </a:lnTo>
                  <a:lnTo>
                    <a:pt x="629211" y="428894"/>
                  </a:lnTo>
                  <a:cubicBezTo>
                    <a:pt x="586855" y="556617"/>
                    <a:pt x="466125" y="648072"/>
                    <a:pt x="324036" y="648072"/>
                  </a:cubicBezTo>
                  <a:cubicBezTo>
                    <a:pt x="145076" y="648072"/>
                    <a:pt x="0" y="502996"/>
                    <a:pt x="0" y="324036"/>
                  </a:cubicBezTo>
                  <a:cubicBezTo>
                    <a:pt x="0" y="145076"/>
                    <a:pt x="145076" y="0"/>
                    <a:pt x="3240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"/>
            <p:cNvSpPr/>
            <p:nvPr/>
          </p:nvSpPr>
          <p:spPr>
            <a:xfrm rot="-9255640">
              <a:off x="5061370" y="3345361"/>
              <a:ext cx="1432540" cy="648072"/>
            </a:xfrm>
            <a:custGeom>
              <a:avLst/>
              <a:gdLst/>
              <a:ahLst/>
              <a:cxnLst/>
              <a:rect l="l" t="t" r="r" b="b"/>
              <a:pathLst>
                <a:path w="1432540" h="648072" extrusionOk="0">
                  <a:moveTo>
                    <a:pt x="324036" y="0"/>
                  </a:moveTo>
                  <a:cubicBezTo>
                    <a:pt x="471609" y="0"/>
                    <a:pt x="596141" y="98650"/>
                    <a:pt x="633820" y="234026"/>
                  </a:cubicBezTo>
                  <a:lnTo>
                    <a:pt x="1432540" y="234026"/>
                  </a:lnTo>
                  <a:lnTo>
                    <a:pt x="1432540" y="310892"/>
                  </a:lnTo>
                  <a:lnTo>
                    <a:pt x="1432540" y="428894"/>
                  </a:lnTo>
                  <a:lnTo>
                    <a:pt x="1432540" y="520608"/>
                  </a:lnTo>
                  <a:lnTo>
                    <a:pt x="1368152" y="520608"/>
                  </a:lnTo>
                  <a:lnTo>
                    <a:pt x="1360532" y="520608"/>
                  </a:lnTo>
                  <a:lnTo>
                    <a:pt x="1296144" y="520608"/>
                  </a:lnTo>
                  <a:lnTo>
                    <a:pt x="1296144" y="428894"/>
                  </a:lnTo>
                  <a:lnTo>
                    <a:pt x="1224136" y="428894"/>
                  </a:lnTo>
                  <a:lnTo>
                    <a:pt x="1224136" y="497748"/>
                  </a:lnTo>
                  <a:lnTo>
                    <a:pt x="1152128" y="497748"/>
                  </a:lnTo>
                  <a:lnTo>
                    <a:pt x="1152128" y="428894"/>
                  </a:lnTo>
                  <a:lnTo>
                    <a:pt x="1080120" y="428894"/>
                  </a:lnTo>
                  <a:lnTo>
                    <a:pt x="1080120" y="533752"/>
                  </a:lnTo>
                  <a:lnTo>
                    <a:pt x="1008112" y="533752"/>
                  </a:lnTo>
                  <a:lnTo>
                    <a:pt x="1008112" y="428894"/>
                  </a:lnTo>
                  <a:lnTo>
                    <a:pt x="629211" y="428894"/>
                  </a:lnTo>
                  <a:cubicBezTo>
                    <a:pt x="586855" y="556617"/>
                    <a:pt x="466125" y="648072"/>
                    <a:pt x="324036" y="648072"/>
                  </a:cubicBezTo>
                  <a:cubicBezTo>
                    <a:pt x="145076" y="648072"/>
                    <a:pt x="0" y="502996"/>
                    <a:pt x="0" y="324036"/>
                  </a:cubicBezTo>
                  <a:cubicBezTo>
                    <a:pt x="0" y="145076"/>
                    <a:pt x="145076" y="0"/>
                    <a:pt x="324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"/>
            <p:cNvSpPr/>
            <p:nvPr/>
          </p:nvSpPr>
          <p:spPr>
            <a:xfrm rot="9255640" flipH="1">
              <a:off x="2657744" y="3706557"/>
              <a:ext cx="1432540" cy="648072"/>
            </a:xfrm>
            <a:custGeom>
              <a:avLst/>
              <a:gdLst/>
              <a:ahLst/>
              <a:cxnLst/>
              <a:rect l="l" t="t" r="r" b="b"/>
              <a:pathLst>
                <a:path w="1432540" h="648072" extrusionOk="0">
                  <a:moveTo>
                    <a:pt x="324036" y="0"/>
                  </a:moveTo>
                  <a:cubicBezTo>
                    <a:pt x="471609" y="0"/>
                    <a:pt x="596141" y="98650"/>
                    <a:pt x="633820" y="234026"/>
                  </a:cubicBezTo>
                  <a:lnTo>
                    <a:pt x="1432540" y="234026"/>
                  </a:lnTo>
                  <a:lnTo>
                    <a:pt x="1432540" y="310892"/>
                  </a:lnTo>
                  <a:lnTo>
                    <a:pt x="1432540" y="428894"/>
                  </a:lnTo>
                  <a:lnTo>
                    <a:pt x="1432540" y="520608"/>
                  </a:lnTo>
                  <a:lnTo>
                    <a:pt x="1368152" y="520608"/>
                  </a:lnTo>
                  <a:lnTo>
                    <a:pt x="1360532" y="520608"/>
                  </a:lnTo>
                  <a:lnTo>
                    <a:pt x="1296144" y="520608"/>
                  </a:lnTo>
                  <a:lnTo>
                    <a:pt x="1296144" y="428894"/>
                  </a:lnTo>
                  <a:lnTo>
                    <a:pt x="1224136" y="428894"/>
                  </a:lnTo>
                  <a:lnTo>
                    <a:pt x="1224136" y="497748"/>
                  </a:lnTo>
                  <a:lnTo>
                    <a:pt x="1152128" y="497748"/>
                  </a:lnTo>
                  <a:lnTo>
                    <a:pt x="1152128" y="428894"/>
                  </a:lnTo>
                  <a:lnTo>
                    <a:pt x="1080120" y="428894"/>
                  </a:lnTo>
                  <a:lnTo>
                    <a:pt x="1080120" y="533752"/>
                  </a:lnTo>
                  <a:lnTo>
                    <a:pt x="1008112" y="533752"/>
                  </a:lnTo>
                  <a:lnTo>
                    <a:pt x="1008112" y="428894"/>
                  </a:lnTo>
                  <a:lnTo>
                    <a:pt x="629211" y="428894"/>
                  </a:lnTo>
                  <a:cubicBezTo>
                    <a:pt x="586855" y="556617"/>
                    <a:pt x="466125" y="648072"/>
                    <a:pt x="324036" y="648072"/>
                  </a:cubicBezTo>
                  <a:cubicBezTo>
                    <a:pt x="145076" y="648072"/>
                    <a:pt x="0" y="502996"/>
                    <a:pt x="0" y="324036"/>
                  </a:cubicBezTo>
                  <a:cubicBezTo>
                    <a:pt x="0" y="145076"/>
                    <a:pt x="145076" y="0"/>
                    <a:pt x="324036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"/>
            <p:cNvSpPr txBox="1"/>
            <p:nvPr/>
          </p:nvSpPr>
          <p:spPr>
            <a:xfrm>
              <a:off x="2684137" y="1736239"/>
              <a:ext cx="551728" cy="4535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"/>
            <p:cNvSpPr txBox="1"/>
            <p:nvPr/>
          </p:nvSpPr>
          <p:spPr>
            <a:xfrm>
              <a:off x="5931563" y="1749867"/>
              <a:ext cx="551728" cy="4535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>
                  <a:solidFill>
                    <a:schemeClr val="lt1"/>
                  </a:solidFill>
                </a:rPr>
                <a:t>04</a:t>
              </a:r>
              <a:endParaRPr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"/>
            <p:cNvSpPr txBox="1"/>
            <p:nvPr/>
          </p:nvSpPr>
          <p:spPr>
            <a:xfrm>
              <a:off x="5860523" y="3622035"/>
              <a:ext cx="551728" cy="4535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"/>
            <p:cNvSpPr txBox="1"/>
            <p:nvPr/>
          </p:nvSpPr>
          <p:spPr>
            <a:xfrm>
              <a:off x="2885016" y="1003106"/>
              <a:ext cx="3393090" cy="4366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1"/>
                  </a:solidFill>
                </a:rPr>
                <a:t>Phishing Websites EDA</a:t>
              </a:r>
              <a:endParaRPr sz="20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" name="Google Shape;205;p2"/>
          <p:cNvSpPr txBox="1"/>
          <p:nvPr/>
        </p:nvSpPr>
        <p:spPr>
          <a:xfrm>
            <a:off x="893793" y="1586157"/>
            <a:ext cx="2141515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 dirty="0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1400" b="0" i="0" u="none" strike="noStrike" cap="none" dirty="0">
              <a:solidFill>
                <a:srgbClr val="1F1C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"/>
          <p:cNvSpPr txBox="1"/>
          <p:nvPr/>
        </p:nvSpPr>
        <p:spPr>
          <a:xfrm>
            <a:off x="1028976" y="2636387"/>
            <a:ext cx="1848427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/>
          <p:nvPr/>
        </p:nvSpPr>
        <p:spPr>
          <a:xfrm>
            <a:off x="4336274" y="2447467"/>
            <a:ext cx="506696" cy="529260"/>
          </a:xfrm>
          <a:custGeom>
            <a:avLst/>
            <a:gdLst/>
            <a:ahLst/>
            <a:cxnLst/>
            <a:rect l="l" t="t" r="r" b="b"/>
            <a:pathLst>
              <a:path w="2890784" h="3200962" extrusionOk="0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 rot="2132905" flipH="1">
            <a:off x="5089638" y="3322368"/>
            <a:ext cx="1236057" cy="561471"/>
          </a:xfrm>
          <a:custGeom>
            <a:avLst/>
            <a:gdLst/>
            <a:ahLst/>
            <a:cxnLst/>
            <a:rect l="l" t="t" r="r" b="b"/>
            <a:pathLst>
              <a:path w="1432540" h="648072" extrusionOk="0">
                <a:moveTo>
                  <a:pt x="324036" y="0"/>
                </a:moveTo>
                <a:cubicBezTo>
                  <a:pt x="471609" y="0"/>
                  <a:pt x="596141" y="98650"/>
                  <a:pt x="633820" y="234026"/>
                </a:cubicBezTo>
                <a:lnTo>
                  <a:pt x="1432540" y="234026"/>
                </a:lnTo>
                <a:lnTo>
                  <a:pt x="1432540" y="310892"/>
                </a:lnTo>
                <a:lnTo>
                  <a:pt x="1432540" y="428894"/>
                </a:lnTo>
                <a:lnTo>
                  <a:pt x="1432540" y="520608"/>
                </a:lnTo>
                <a:lnTo>
                  <a:pt x="1368152" y="520608"/>
                </a:lnTo>
                <a:lnTo>
                  <a:pt x="1360532" y="520608"/>
                </a:lnTo>
                <a:lnTo>
                  <a:pt x="1296144" y="520608"/>
                </a:lnTo>
                <a:lnTo>
                  <a:pt x="1296144" y="428894"/>
                </a:lnTo>
                <a:lnTo>
                  <a:pt x="1224136" y="428894"/>
                </a:lnTo>
                <a:lnTo>
                  <a:pt x="1224136" y="497748"/>
                </a:lnTo>
                <a:lnTo>
                  <a:pt x="1152128" y="497748"/>
                </a:lnTo>
                <a:lnTo>
                  <a:pt x="1152128" y="428894"/>
                </a:lnTo>
                <a:lnTo>
                  <a:pt x="1080120" y="428894"/>
                </a:lnTo>
                <a:lnTo>
                  <a:pt x="1080120" y="533752"/>
                </a:lnTo>
                <a:lnTo>
                  <a:pt x="1008112" y="533752"/>
                </a:lnTo>
                <a:lnTo>
                  <a:pt x="1008112" y="428894"/>
                </a:lnTo>
                <a:lnTo>
                  <a:pt x="629211" y="428894"/>
                </a:lnTo>
                <a:cubicBezTo>
                  <a:pt x="586855" y="556617"/>
                  <a:pt x="466125" y="648072"/>
                  <a:pt x="324036" y="648072"/>
                </a:cubicBezTo>
                <a:cubicBezTo>
                  <a:pt x="145076" y="648072"/>
                  <a:pt x="0" y="502996"/>
                  <a:pt x="0" y="324036"/>
                </a:cubicBezTo>
                <a:cubicBezTo>
                  <a:pt x="0" y="145076"/>
                  <a:pt x="145076" y="0"/>
                  <a:pt x="324036" y="0"/>
                </a:cubicBezTo>
                <a:close/>
              </a:path>
            </a:pathLst>
          </a:custGeom>
          <a:solidFill>
            <a:srgbClr val="8C88D6"/>
          </a:solidFill>
          <a:ln w="25400" cap="flat" cmpd="sng">
            <a:solidFill>
              <a:srgbClr val="8C88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2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 txBox="1"/>
          <p:nvPr/>
        </p:nvSpPr>
        <p:spPr>
          <a:xfrm>
            <a:off x="896488" y="3627151"/>
            <a:ext cx="17340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 dirty="0">
                <a:solidFill>
                  <a:srgbClr val="351C75"/>
                </a:solidFill>
                <a:latin typeface="Arial"/>
                <a:ea typeface="Arial"/>
                <a:cs typeface="Arial"/>
                <a:sym typeface="Arial"/>
              </a:rPr>
              <a:t>Data Extraction</a:t>
            </a:r>
            <a:endParaRPr sz="1400" b="0" i="0" u="none" strike="noStrike" cap="none" dirty="0">
              <a:solidFill>
                <a:srgbClr val="351C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 txBox="1"/>
          <p:nvPr/>
        </p:nvSpPr>
        <p:spPr>
          <a:xfrm>
            <a:off x="6475101" y="1497475"/>
            <a:ext cx="1794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 dirty="0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rPr>
              <a:t>Data Cleaning</a:t>
            </a:r>
            <a:endParaRPr b="1" dirty="0"/>
          </a:p>
        </p:txBody>
      </p:sp>
      <p:sp>
        <p:nvSpPr>
          <p:cNvPr id="211" name="Google Shape;211;p2"/>
          <p:cNvSpPr txBox="1"/>
          <p:nvPr/>
        </p:nvSpPr>
        <p:spPr>
          <a:xfrm>
            <a:off x="6608976" y="2562305"/>
            <a:ext cx="269638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 dirty="0">
                <a:solidFill>
                  <a:srgbClr val="1F1C51"/>
                </a:solidFill>
                <a:latin typeface="Arial"/>
                <a:ea typeface="Arial"/>
                <a:cs typeface="Arial"/>
                <a:sym typeface="Arial"/>
              </a:rPr>
              <a:t>Visualization and Findings </a:t>
            </a:r>
            <a:endParaRPr dirty="0"/>
          </a:p>
        </p:txBody>
      </p:sp>
      <p:sp>
        <p:nvSpPr>
          <p:cNvPr id="212" name="Google Shape;212;p2"/>
          <p:cNvSpPr txBox="1"/>
          <p:nvPr/>
        </p:nvSpPr>
        <p:spPr>
          <a:xfrm>
            <a:off x="5798083" y="3638666"/>
            <a:ext cx="22300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Future Work</a:t>
            </a:r>
            <a:endParaRPr b="1" dirty="0"/>
          </a:p>
        </p:txBody>
      </p:sp>
      <p:sp>
        <p:nvSpPr>
          <p:cNvPr id="213" name="Google Shape;213;p2"/>
          <p:cNvSpPr txBox="1"/>
          <p:nvPr/>
        </p:nvSpPr>
        <p:spPr>
          <a:xfrm>
            <a:off x="93133" y="5277602"/>
            <a:ext cx="45833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sp>
        <p:nvSpPr>
          <p:cNvPr id="214" name="Google Shape;214;p2"/>
          <p:cNvSpPr/>
          <p:nvPr/>
        </p:nvSpPr>
        <p:spPr>
          <a:xfrm>
            <a:off x="139700" y="514737"/>
            <a:ext cx="143933" cy="152709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"/>
          <p:cNvSpPr/>
          <p:nvPr/>
        </p:nvSpPr>
        <p:spPr>
          <a:xfrm rot="10800000" flipH="1">
            <a:off x="2630503" y="2556823"/>
            <a:ext cx="1312441" cy="593740"/>
          </a:xfrm>
          <a:custGeom>
            <a:avLst/>
            <a:gdLst/>
            <a:ahLst/>
            <a:cxnLst/>
            <a:rect l="l" t="t" r="r" b="b"/>
            <a:pathLst>
              <a:path w="1432540" h="648072" extrusionOk="0">
                <a:moveTo>
                  <a:pt x="324036" y="0"/>
                </a:moveTo>
                <a:cubicBezTo>
                  <a:pt x="471609" y="0"/>
                  <a:pt x="596141" y="98650"/>
                  <a:pt x="633820" y="234026"/>
                </a:cubicBezTo>
                <a:lnTo>
                  <a:pt x="1432540" y="234026"/>
                </a:lnTo>
                <a:lnTo>
                  <a:pt x="1432540" y="310892"/>
                </a:lnTo>
                <a:lnTo>
                  <a:pt x="1432540" y="428894"/>
                </a:lnTo>
                <a:lnTo>
                  <a:pt x="1432540" y="520608"/>
                </a:lnTo>
                <a:lnTo>
                  <a:pt x="1368152" y="520608"/>
                </a:lnTo>
                <a:lnTo>
                  <a:pt x="1360532" y="520608"/>
                </a:lnTo>
                <a:lnTo>
                  <a:pt x="1296144" y="520608"/>
                </a:lnTo>
                <a:lnTo>
                  <a:pt x="1296144" y="428894"/>
                </a:lnTo>
                <a:lnTo>
                  <a:pt x="1224136" y="428894"/>
                </a:lnTo>
                <a:lnTo>
                  <a:pt x="1224136" y="497748"/>
                </a:lnTo>
                <a:lnTo>
                  <a:pt x="1152128" y="497748"/>
                </a:lnTo>
                <a:lnTo>
                  <a:pt x="1152128" y="428894"/>
                </a:lnTo>
                <a:lnTo>
                  <a:pt x="1080120" y="428894"/>
                </a:lnTo>
                <a:lnTo>
                  <a:pt x="1080120" y="533752"/>
                </a:lnTo>
                <a:lnTo>
                  <a:pt x="1008112" y="533752"/>
                </a:lnTo>
                <a:lnTo>
                  <a:pt x="1008112" y="428894"/>
                </a:lnTo>
                <a:lnTo>
                  <a:pt x="629211" y="428894"/>
                </a:lnTo>
                <a:cubicBezTo>
                  <a:pt x="586855" y="556617"/>
                  <a:pt x="466125" y="648072"/>
                  <a:pt x="324036" y="648072"/>
                </a:cubicBezTo>
                <a:cubicBezTo>
                  <a:pt x="145076" y="648072"/>
                  <a:pt x="0" y="502996"/>
                  <a:pt x="0" y="324036"/>
                </a:cubicBezTo>
                <a:cubicBezTo>
                  <a:pt x="0" y="145076"/>
                  <a:pt x="145076" y="0"/>
                  <a:pt x="324036" y="0"/>
                </a:cubicBezTo>
                <a:close/>
              </a:path>
            </a:pathLst>
          </a:custGeom>
          <a:solidFill>
            <a:srgbClr val="8C88D6"/>
          </a:solidFill>
          <a:ln w="25400" cap="flat" cmpd="sng">
            <a:solidFill>
              <a:srgbClr val="8C88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2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"/>
          <p:cNvSpPr/>
          <p:nvPr/>
        </p:nvSpPr>
        <p:spPr>
          <a:xfrm flipH="1">
            <a:off x="5260382" y="2441764"/>
            <a:ext cx="1312441" cy="593740"/>
          </a:xfrm>
          <a:custGeom>
            <a:avLst/>
            <a:gdLst/>
            <a:ahLst/>
            <a:cxnLst/>
            <a:rect l="l" t="t" r="r" b="b"/>
            <a:pathLst>
              <a:path w="1432540" h="648072" extrusionOk="0">
                <a:moveTo>
                  <a:pt x="324036" y="0"/>
                </a:moveTo>
                <a:cubicBezTo>
                  <a:pt x="471609" y="0"/>
                  <a:pt x="596141" y="98650"/>
                  <a:pt x="633820" y="234026"/>
                </a:cubicBezTo>
                <a:lnTo>
                  <a:pt x="1432540" y="234026"/>
                </a:lnTo>
                <a:lnTo>
                  <a:pt x="1432540" y="310892"/>
                </a:lnTo>
                <a:lnTo>
                  <a:pt x="1432540" y="428894"/>
                </a:lnTo>
                <a:lnTo>
                  <a:pt x="1432540" y="520608"/>
                </a:lnTo>
                <a:lnTo>
                  <a:pt x="1368152" y="520608"/>
                </a:lnTo>
                <a:lnTo>
                  <a:pt x="1360532" y="520608"/>
                </a:lnTo>
                <a:lnTo>
                  <a:pt x="1296144" y="520608"/>
                </a:lnTo>
                <a:lnTo>
                  <a:pt x="1296144" y="428894"/>
                </a:lnTo>
                <a:lnTo>
                  <a:pt x="1224136" y="428894"/>
                </a:lnTo>
                <a:lnTo>
                  <a:pt x="1224136" y="497748"/>
                </a:lnTo>
                <a:lnTo>
                  <a:pt x="1152128" y="497748"/>
                </a:lnTo>
                <a:lnTo>
                  <a:pt x="1152128" y="428894"/>
                </a:lnTo>
                <a:lnTo>
                  <a:pt x="1080120" y="428894"/>
                </a:lnTo>
                <a:lnTo>
                  <a:pt x="1080120" y="533752"/>
                </a:lnTo>
                <a:lnTo>
                  <a:pt x="1008112" y="533752"/>
                </a:lnTo>
                <a:lnTo>
                  <a:pt x="1008112" y="428894"/>
                </a:lnTo>
                <a:lnTo>
                  <a:pt x="629211" y="428894"/>
                </a:lnTo>
                <a:cubicBezTo>
                  <a:pt x="586855" y="556617"/>
                  <a:pt x="466125" y="648072"/>
                  <a:pt x="324036" y="648072"/>
                </a:cubicBezTo>
                <a:cubicBezTo>
                  <a:pt x="145076" y="648072"/>
                  <a:pt x="0" y="502996"/>
                  <a:pt x="0" y="324036"/>
                </a:cubicBezTo>
                <a:cubicBezTo>
                  <a:pt x="0" y="145076"/>
                  <a:pt x="145076" y="0"/>
                  <a:pt x="324036" y="0"/>
                </a:cubicBezTo>
                <a:close/>
              </a:path>
            </a:pathLst>
          </a:custGeom>
          <a:solidFill>
            <a:srgbClr val="1F1C51"/>
          </a:solidFill>
          <a:ln w="25400" cap="flat" cmpd="sng">
            <a:solidFill>
              <a:srgbClr val="1F1C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2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"/>
          <p:cNvSpPr txBox="1"/>
          <p:nvPr/>
        </p:nvSpPr>
        <p:spPr>
          <a:xfrm>
            <a:off x="2680583" y="2629920"/>
            <a:ext cx="505473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</a:rPr>
              <a:t>02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"/>
          <p:cNvSpPr txBox="1"/>
          <p:nvPr/>
        </p:nvSpPr>
        <p:spPr>
          <a:xfrm>
            <a:off x="2891770" y="3600115"/>
            <a:ext cx="505473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</a:rPr>
              <a:t>03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"/>
          <p:cNvSpPr txBox="1"/>
          <p:nvPr/>
        </p:nvSpPr>
        <p:spPr>
          <a:xfrm>
            <a:off x="6025916" y="2533547"/>
            <a:ext cx="505473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</a:rPr>
              <a:t>05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 txBox="1"/>
          <p:nvPr/>
        </p:nvSpPr>
        <p:spPr>
          <a:xfrm>
            <a:off x="5737203" y="3564180"/>
            <a:ext cx="505473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</a:rPr>
              <a:t>06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4" name="Google Shape;574;gf6f63cb229_4_5"/>
          <p:cNvCxnSpPr/>
          <p:nvPr/>
        </p:nvCxnSpPr>
        <p:spPr>
          <a:xfrm>
            <a:off x="211667" y="591092"/>
            <a:ext cx="8948100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575" name="Google Shape;575;gf6f63cb229_4_5"/>
          <p:cNvSpPr/>
          <p:nvPr/>
        </p:nvSpPr>
        <p:spPr>
          <a:xfrm>
            <a:off x="139700" y="514737"/>
            <a:ext cx="144000" cy="152700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gf6f63cb229_4_5"/>
          <p:cNvSpPr txBox="1">
            <a:spLocks noGrp="1"/>
          </p:cNvSpPr>
          <p:nvPr>
            <p:ph type="title"/>
          </p:nvPr>
        </p:nvSpPr>
        <p:spPr>
          <a:xfrm>
            <a:off x="1005508" y="1081766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Why Phishing Websites? 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343B30-9AE5-E749-911F-56153A230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566" y="1679634"/>
            <a:ext cx="5605506" cy="20943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F15015-B734-E242-AEB6-D0394B703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5300" y="751481"/>
            <a:ext cx="3568700" cy="4318000"/>
          </a:xfrm>
          <a:prstGeom prst="rect">
            <a:avLst/>
          </a:prstGeom>
        </p:spPr>
      </p:pic>
      <p:sp>
        <p:nvSpPr>
          <p:cNvPr id="109" name="Google Shape;576;gf6f63cb229_4_5">
            <a:extLst>
              <a:ext uri="{FF2B5EF4-FFF2-40B4-BE49-F238E27FC236}">
                <a16:creationId xmlns:a16="http://schemas.microsoft.com/office/drawing/2014/main" id="{98238BAB-50A0-2A40-BAC5-401B7E2DB8AE}"/>
              </a:ext>
            </a:extLst>
          </p:cNvPr>
          <p:cNvSpPr txBox="1">
            <a:spLocks/>
          </p:cNvSpPr>
          <p:nvPr/>
        </p:nvSpPr>
        <p:spPr>
          <a:xfrm>
            <a:off x="700708" y="170748"/>
            <a:ext cx="3871292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Problem Statement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4" name="Google Shape;574;gf6f63cb229_4_5"/>
          <p:cNvCxnSpPr/>
          <p:nvPr/>
        </p:nvCxnSpPr>
        <p:spPr>
          <a:xfrm>
            <a:off x="211667" y="591092"/>
            <a:ext cx="8948100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575" name="Google Shape;575;gf6f63cb229_4_5"/>
          <p:cNvSpPr/>
          <p:nvPr/>
        </p:nvSpPr>
        <p:spPr>
          <a:xfrm>
            <a:off x="139700" y="514737"/>
            <a:ext cx="144000" cy="152700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gf6f63cb229_4_5"/>
          <p:cNvSpPr txBox="1">
            <a:spLocks noGrp="1"/>
          </p:cNvSpPr>
          <p:nvPr>
            <p:ph type="title"/>
          </p:nvPr>
        </p:nvSpPr>
        <p:spPr>
          <a:xfrm>
            <a:off x="1005508" y="1081766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i="1" dirty="0"/>
              <a:t>Is this A trusted link?</a:t>
            </a:r>
            <a:endParaRPr i="1" dirty="0"/>
          </a:p>
        </p:txBody>
      </p:sp>
      <p:sp>
        <p:nvSpPr>
          <p:cNvPr id="109" name="Google Shape;576;gf6f63cb229_4_5">
            <a:extLst>
              <a:ext uri="{FF2B5EF4-FFF2-40B4-BE49-F238E27FC236}">
                <a16:creationId xmlns:a16="http://schemas.microsoft.com/office/drawing/2014/main" id="{98238BAB-50A0-2A40-BAC5-401B7E2DB8AE}"/>
              </a:ext>
            </a:extLst>
          </p:cNvPr>
          <p:cNvSpPr txBox="1">
            <a:spLocks/>
          </p:cNvSpPr>
          <p:nvPr/>
        </p:nvSpPr>
        <p:spPr>
          <a:xfrm>
            <a:off x="700707" y="170748"/>
            <a:ext cx="4585395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</a:pPr>
            <a:r>
              <a:rPr lang="en-US" dirty="0"/>
              <a:t>The aim of the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E4C654-6ED6-694B-8B40-E20F38A4F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150" y="2701052"/>
            <a:ext cx="3902164" cy="2169385"/>
          </a:xfrm>
          <a:prstGeom prst="rect">
            <a:avLst/>
          </a:prstGeom>
        </p:spPr>
      </p:pic>
      <p:sp>
        <p:nvSpPr>
          <p:cNvPr id="10" name="Google Shape;707;gf6f63cb229_4_343">
            <a:extLst>
              <a:ext uri="{FF2B5EF4-FFF2-40B4-BE49-F238E27FC236}">
                <a16:creationId xmlns:a16="http://schemas.microsoft.com/office/drawing/2014/main" id="{3D306E04-6810-F44D-9C20-9993DCFF6488}"/>
              </a:ext>
            </a:extLst>
          </p:cNvPr>
          <p:cNvSpPr/>
          <p:nvPr/>
        </p:nvSpPr>
        <p:spPr>
          <a:xfrm rot="6516867">
            <a:off x="-1994140" y="2849855"/>
            <a:ext cx="5389693" cy="4587287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rgbClr val="E2E1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576;gf6f63cb229_4_5">
            <a:extLst>
              <a:ext uri="{FF2B5EF4-FFF2-40B4-BE49-F238E27FC236}">
                <a16:creationId xmlns:a16="http://schemas.microsoft.com/office/drawing/2014/main" id="{C4CD628B-B6B2-FA4F-90CE-ECD13D27451F}"/>
              </a:ext>
            </a:extLst>
          </p:cNvPr>
          <p:cNvSpPr txBox="1">
            <a:spLocks/>
          </p:cNvSpPr>
          <p:nvPr/>
        </p:nvSpPr>
        <p:spPr>
          <a:xfrm>
            <a:off x="898113" y="1621466"/>
            <a:ext cx="6541201" cy="140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Find out the similar characteristics of phishing links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Measure the awareness toward this common cybercrime method.</a:t>
            </a:r>
            <a:endParaRPr lang="en-US" sz="1800" i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156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5" name="Google Shape;225;p3"/>
          <p:cNvCxnSpPr/>
          <p:nvPr/>
        </p:nvCxnSpPr>
        <p:spPr>
          <a:xfrm>
            <a:off x="211667" y="591092"/>
            <a:ext cx="8947956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226" name="Google Shape;226;p3"/>
          <p:cNvSpPr/>
          <p:nvPr/>
        </p:nvSpPr>
        <p:spPr>
          <a:xfrm>
            <a:off x="139700" y="514737"/>
            <a:ext cx="143933" cy="152709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626625" y="127741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Data Collection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815DC0-F7A3-8E4F-BDF0-EA829819D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25" y="2330160"/>
            <a:ext cx="6663910" cy="2549233"/>
          </a:xfrm>
          <a:prstGeom prst="rect">
            <a:avLst/>
          </a:prstGeom>
        </p:spPr>
      </p:pic>
      <p:sp>
        <p:nvSpPr>
          <p:cNvPr id="7" name="Google Shape;206;p2">
            <a:extLst>
              <a:ext uri="{FF2B5EF4-FFF2-40B4-BE49-F238E27FC236}">
                <a16:creationId xmlns:a16="http://schemas.microsoft.com/office/drawing/2014/main" id="{97CE504D-4FC5-B343-A434-D7631889399A}"/>
              </a:ext>
            </a:extLst>
          </p:cNvPr>
          <p:cNvSpPr txBox="1"/>
          <p:nvPr/>
        </p:nvSpPr>
        <p:spPr>
          <a:xfrm>
            <a:off x="626625" y="813980"/>
            <a:ext cx="546489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1. Phishing Websites Dataset from </a:t>
            </a:r>
            <a:r>
              <a:rPr lang="en-US" b="1" dirty="0" err="1">
                <a:solidFill>
                  <a:srgbClr val="8C88D6"/>
                </a:solidFill>
              </a:rPr>
              <a:t>sciencedirect.com</a:t>
            </a:r>
            <a:r>
              <a:rPr lang="en-US" b="1" dirty="0">
                <a:solidFill>
                  <a:srgbClr val="8C88D6"/>
                </a:solidFill>
              </a:rPr>
              <a:t> (2019)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06;p2">
            <a:extLst>
              <a:ext uri="{FF2B5EF4-FFF2-40B4-BE49-F238E27FC236}">
                <a16:creationId xmlns:a16="http://schemas.microsoft.com/office/drawing/2014/main" id="{8AA04D8E-10F4-4A43-82B2-FB323CA995A3}"/>
              </a:ext>
            </a:extLst>
          </p:cNvPr>
          <p:cNvSpPr txBox="1"/>
          <p:nvPr/>
        </p:nvSpPr>
        <p:spPr>
          <a:xfrm>
            <a:off x="693002" y="1243703"/>
            <a:ext cx="6017623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1600" dirty="0">
                <a:solidFill>
                  <a:schemeClr val="lt2"/>
                </a:solidFill>
                <a:latin typeface="Viga"/>
                <a:sym typeface="Viga"/>
              </a:rPr>
              <a:t>It has 112 columns (Features) and 58,646 rows. which I will shrink them later to meet the expectations of my project.</a:t>
            </a:r>
          </a:p>
          <a:p>
            <a:r>
              <a:rPr lang="en-US" sz="1600" dirty="0">
                <a:solidFill>
                  <a:schemeClr val="lt2"/>
                </a:solidFill>
                <a:latin typeface="Viga"/>
                <a:sym typeface="Viga"/>
              </a:rPr>
              <a:t>Data type: (String, Integer)</a:t>
            </a:r>
          </a:p>
        </p:txBody>
      </p:sp>
    </p:spTree>
    <p:extLst>
      <p:ext uri="{BB962C8B-B14F-4D97-AF65-F5344CB8AC3E}">
        <p14:creationId xmlns:p14="http://schemas.microsoft.com/office/powerpoint/2010/main" val="2146336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2" name="Google Shape;342;p6"/>
          <p:cNvCxnSpPr/>
          <p:nvPr/>
        </p:nvCxnSpPr>
        <p:spPr>
          <a:xfrm>
            <a:off x="211667" y="591092"/>
            <a:ext cx="8947956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43" name="Google Shape;343;p6"/>
          <p:cNvSpPr/>
          <p:nvPr/>
        </p:nvSpPr>
        <p:spPr>
          <a:xfrm>
            <a:off x="139700" y="514737"/>
            <a:ext cx="143933" cy="152709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6"/>
          <p:cNvSpPr txBox="1">
            <a:spLocks noGrp="1"/>
          </p:cNvSpPr>
          <p:nvPr>
            <p:ph type="title"/>
          </p:nvPr>
        </p:nvSpPr>
        <p:spPr>
          <a:xfrm>
            <a:off x="615175" y="190300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Data Cleaning</a:t>
            </a:r>
            <a:endParaRPr dirty="0"/>
          </a:p>
        </p:txBody>
      </p:sp>
      <p:sp>
        <p:nvSpPr>
          <p:cNvPr id="345" name="Google Shape;345;p6"/>
          <p:cNvSpPr/>
          <p:nvPr/>
        </p:nvSpPr>
        <p:spPr>
          <a:xfrm>
            <a:off x="3650822" y="2633495"/>
            <a:ext cx="12710" cy="35957"/>
          </a:xfrm>
          <a:custGeom>
            <a:avLst/>
            <a:gdLst/>
            <a:ahLst/>
            <a:cxnLst/>
            <a:rect l="l" t="t" r="r" b="b"/>
            <a:pathLst>
              <a:path w="667" h="1887" extrusionOk="0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6"/>
          <p:cNvSpPr/>
          <p:nvPr/>
        </p:nvSpPr>
        <p:spPr>
          <a:xfrm>
            <a:off x="4383742" y="1130792"/>
            <a:ext cx="7668151" cy="6168335"/>
          </a:xfrm>
          <a:custGeom>
            <a:avLst/>
            <a:gdLst/>
            <a:ahLst/>
            <a:cxnLst/>
            <a:rect l="l" t="t" r="r" b="b"/>
            <a:pathLst>
              <a:path w="205138" h="197626" extrusionOk="0">
                <a:moveTo>
                  <a:pt x="118317" y="1"/>
                </a:moveTo>
                <a:cubicBezTo>
                  <a:pt x="118225" y="1"/>
                  <a:pt x="118134" y="2"/>
                  <a:pt x="118043" y="3"/>
                </a:cubicBezTo>
                <a:cubicBezTo>
                  <a:pt x="89747" y="445"/>
                  <a:pt x="90632" y="18129"/>
                  <a:pt x="82233" y="42446"/>
                </a:cubicBezTo>
                <a:cubicBezTo>
                  <a:pt x="73832" y="66761"/>
                  <a:pt x="45537" y="55707"/>
                  <a:pt x="26527" y="64550"/>
                </a:cubicBezTo>
                <a:cubicBezTo>
                  <a:pt x="7517" y="73393"/>
                  <a:pt x="13706" y="109645"/>
                  <a:pt x="14590" y="117603"/>
                </a:cubicBezTo>
                <a:cubicBezTo>
                  <a:pt x="15475" y="125561"/>
                  <a:pt x="6190" y="119371"/>
                  <a:pt x="3095" y="125119"/>
                </a:cubicBezTo>
                <a:cubicBezTo>
                  <a:pt x="1" y="130866"/>
                  <a:pt x="2158" y="141743"/>
                  <a:pt x="2158" y="141743"/>
                </a:cubicBezTo>
                <a:lnTo>
                  <a:pt x="178611" y="197625"/>
                </a:lnTo>
                <a:cubicBezTo>
                  <a:pt x="178611" y="197625"/>
                  <a:pt x="179937" y="195414"/>
                  <a:pt x="185684" y="186131"/>
                </a:cubicBezTo>
                <a:cubicBezTo>
                  <a:pt x="191432" y="176846"/>
                  <a:pt x="172864" y="151204"/>
                  <a:pt x="173684" y="140144"/>
                </a:cubicBezTo>
                <a:cubicBezTo>
                  <a:pt x="174505" y="129084"/>
                  <a:pt x="205137" y="110530"/>
                  <a:pt x="202043" y="89309"/>
                </a:cubicBezTo>
                <a:cubicBezTo>
                  <a:pt x="198958" y="68156"/>
                  <a:pt x="146675" y="1"/>
                  <a:pt x="118317" y="1"/>
                </a:cubicBezTo>
                <a:close/>
              </a:path>
            </a:pathLst>
          </a:custGeom>
          <a:solidFill>
            <a:srgbClr val="C6C3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270DA3-C937-BA4B-9ACE-FF8A52C7C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065" y="1207488"/>
            <a:ext cx="5289159" cy="660303"/>
          </a:xfrm>
          <a:prstGeom prst="rect">
            <a:avLst/>
          </a:prstGeom>
        </p:spPr>
      </p:pic>
      <p:sp>
        <p:nvSpPr>
          <p:cNvPr id="17" name="Google Shape;539;p6">
            <a:extLst>
              <a:ext uri="{FF2B5EF4-FFF2-40B4-BE49-F238E27FC236}">
                <a16:creationId xmlns:a16="http://schemas.microsoft.com/office/drawing/2014/main" id="{0F7389F4-1B00-D948-8CB3-E77FC24B4DAF}"/>
              </a:ext>
            </a:extLst>
          </p:cNvPr>
          <p:cNvSpPr txBox="1"/>
          <p:nvPr/>
        </p:nvSpPr>
        <p:spPr>
          <a:xfrm>
            <a:off x="482218" y="2065600"/>
            <a:ext cx="294957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Drop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0CD8A97-615B-0241-B82D-55E587D2C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68" y="2468852"/>
            <a:ext cx="4074832" cy="7782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E7CD7EF-134E-A142-88B3-FC83808EBE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2210" y="2947189"/>
            <a:ext cx="3403600" cy="660400"/>
          </a:xfrm>
          <a:prstGeom prst="rect">
            <a:avLst/>
          </a:prstGeom>
        </p:spPr>
      </p:pic>
      <p:sp>
        <p:nvSpPr>
          <p:cNvPr id="20" name="Google Shape;539;p6">
            <a:extLst>
              <a:ext uri="{FF2B5EF4-FFF2-40B4-BE49-F238E27FC236}">
                <a16:creationId xmlns:a16="http://schemas.microsoft.com/office/drawing/2014/main" id="{4290F9EC-820F-0B4F-B697-2F34D118C0D5}"/>
              </a:ext>
            </a:extLst>
          </p:cNvPr>
          <p:cNvSpPr txBox="1"/>
          <p:nvPr/>
        </p:nvSpPr>
        <p:spPr>
          <a:xfrm>
            <a:off x="5292210" y="2578811"/>
            <a:ext cx="294957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Replace</a:t>
            </a:r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73BB436-93A8-0B4F-A2D0-B2A1DB0593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877" y="3923615"/>
            <a:ext cx="9144000" cy="787725"/>
          </a:xfrm>
          <a:prstGeom prst="rect">
            <a:avLst/>
          </a:prstGeom>
        </p:spPr>
      </p:pic>
      <p:sp>
        <p:nvSpPr>
          <p:cNvPr id="22" name="Google Shape;539;p6">
            <a:extLst>
              <a:ext uri="{FF2B5EF4-FFF2-40B4-BE49-F238E27FC236}">
                <a16:creationId xmlns:a16="http://schemas.microsoft.com/office/drawing/2014/main" id="{9EBCB2CF-1C1C-D148-BEC1-55273CF71A53}"/>
              </a:ext>
            </a:extLst>
          </p:cNvPr>
          <p:cNvSpPr txBox="1"/>
          <p:nvPr/>
        </p:nvSpPr>
        <p:spPr>
          <a:xfrm>
            <a:off x="413610" y="3494594"/>
            <a:ext cx="294957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Rename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2" name="Google Shape;342;p6"/>
          <p:cNvCxnSpPr/>
          <p:nvPr/>
        </p:nvCxnSpPr>
        <p:spPr>
          <a:xfrm>
            <a:off x="211667" y="591092"/>
            <a:ext cx="8947956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43" name="Google Shape;343;p6"/>
          <p:cNvSpPr/>
          <p:nvPr/>
        </p:nvSpPr>
        <p:spPr>
          <a:xfrm>
            <a:off x="139700" y="514737"/>
            <a:ext cx="143933" cy="152709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6"/>
          <p:cNvSpPr txBox="1">
            <a:spLocks noGrp="1"/>
          </p:cNvSpPr>
          <p:nvPr>
            <p:ph type="title"/>
          </p:nvPr>
        </p:nvSpPr>
        <p:spPr>
          <a:xfrm>
            <a:off x="615175" y="190300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Data Cleaning</a:t>
            </a:r>
            <a:endParaRPr dirty="0"/>
          </a:p>
        </p:txBody>
      </p:sp>
      <p:sp>
        <p:nvSpPr>
          <p:cNvPr id="345" name="Google Shape;345;p6"/>
          <p:cNvSpPr/>
          <p:nvPr/>
        </p:nvSpPr>
        <p:spPr>
          <a:xfrm>
            <a:off x="3650822" y="2633495"/>
            <a:ext cx="12710" cy="35957"/>
          </a:xfrm>
          <a:custGeom>
            <a:avLst/>
            <a:gdLst/>
            <a:ahLst/>
            <a:cxnLst/>
            <a:rect l="l" t="t" r="r" b="b"/>
            <a:pathLst>
              <a:path w="667" h="1887" extrusionOk="0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6"/>
          <p:cNvSpPr/>
          <p:nvPr/>
        </p:nvSpPr>
        <p:spPr>
          <a:xfrm>
            <a:off x="4383742" y="1130792"/>
            <a:ext cx="7668151" cy="6168335"/>
          </a:xfrm>
          <a:custGeom>
            <a:avLst/>
            <a:gdLst/>
            <a:ahLst/>
            <a:cxnLst/>
            <a:rect l="l" t="t" r="r" b="b"/>
            <a:pathLst>
              <a:path w="205138" h="197626" extrusionOk="0">
                <a:moveTo>
                  <a:pt x="118317" y="1"/>
                </a:moveTo>
                <a:cubicBezTo>
                  <a:pt x="118225" y="1"/>
                  <a:pt x="118134" y="2"/>
                  <a:pt x="118043" y="3"/>
                </a:cubicBezTo>
                <a:cubicBezTo>
                  <a:pt x="89747" y="445"/>
                  <a:pt x="90632" y="18129"/>
                  <a:pt x="82233" y="42446"/>
                </a:cubicBezTo>
                <a:cubicBezTo>
                  <a:pt x="73832" y="66761"/>
                  <a:pt x="45537" y="55707"/>
                  <a:pt x="26527" y="64550"/>
                </a:cubicBezTo>
                <a:cubicBezTo>
                  <a:pt x="7517" y="73393"/>
                  <a:pt x="13706" y="109645"/>
                  <a:pt x="14590" y="117603"/>
                </a:cubicBezTo>
                <a:cubicBezTo>
                  <a:pt x="15475" y="125561"/>
                  <a:pt x="6190" y="119371"/>
                  <a:pt x="3095" y="125119"/>
                </a:cubicBezTo>
                <a:cubicBezTo>
                  <a:pt x="1" y="130866"/>
                  <a:pt x="2158" y="141743"/>
                  <a:pt x="2158" y="141743"/>
                </a:cubicBezTo>
                <a:lnTo>
                  <a:pt x="178611" y="197625"/>
                </a:lnTo>
                <a:cubicBezTo>
                  <a:pt x="178611" y="197625"/>
                  <a:pt x="179937" y="195414"/>
                  <a:pt x="185684" y="186131"/>
                </a:cubicBezTo>
                <a:cubicBezTo>
                  <a:pt x="191432" y="176846"/>
                  <a:pt x="172864" y="151204"/>
                  <a:pt x="173684" y="140144"/>
                </a:cubicBezTo>
                <a:cubicBezTo>
                  <a:pt x="174505" y="129084"/>
                  <a:pt x="205137" y="110530"/>
                  <a:pt x="202043" y="89309"/>
                </a:cubicBezTo>
                <a:cubicBezTo>
                  <a:pt x="198958" y="68156"/>
                  <a:pt x="146675" y="1"/>
                  <a:pt x="118317" y="1"/>
                </a:cubicBezTo>
                <a:close/>
              </a:path>
            </a:pathLst>
          </a:custGeom>
          <a:solidFill>
            <a:srgbClr val="C6C3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4087FE5-2142-2545-B489-896F17F60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77" y="1718887"/>
            <a:ext cx="8531446" cy="28335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85E1A6-A666-5045-B0C9-3B4C4EA8E3FB}"/>
              </a:ext>
            </a:extLst>
          </p:cNvPr>
          <p:cNvSpPr txBox="1"/>
          <p:nvPr/>
        </p:nvSpPr>
        <p:spPr>
          <a:xfrm>
            <a:off x="1568918" y="4645423"/>
            <a:ext cx="34291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lt2"/>
                </a:solidFill>
                <a:latin typeface="Viga"/>
                <a:sym typeface="Viga"/>
              </a:rPr>
              <a:t>112 columns (Features) and 58,646 rows</a:t>
            </a:r>
            <a:endParaRPr lang="en-SA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7732E73-054D-AA4D-9756-09EB4EF2D9CC}"/>
              </a:ext>
            </a:extLst>
          </p:cNvPr>
          <p:cNvSpPr/>
          <p:nvPr/>
        </p:nvSpPr>
        <p:spPr>
          <a:xfrm>
            <a:off x="211666" y="4214959"/>
            <a:ext cx="1578633" cy="41479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342017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5" name="Google Shape;225;p3"/>
          <p:cNvCxnSpPr/>
          <p:nvPr/>
        </p:nvCxnSpPr>
        <p:spPr>
          <a:xfrm>
            <a:off x="211667" y="591092"/>
            <a:ext cx="8947956" cy="0"/>
          </a:xfrm>
          <a:prstGeom prst="straightConnector1">
            <a:avLst/>
          </a:prstGeom>
          <a:noFill/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226" name="Google Shape;226;p3"/>
          <p:cNvSpPr/>
          <p:nvPr/>
        </p:nvSpPr>
        <p:spPr>
          <a:xfrm>
            <a:off x="139700" y="514737"/>
            <a:ext cx="143933" cy="152709"/>
          </a:xfrm>
          <a:prstGeom prst="ellipse">
            <a:avLst/>
          </a:prstGeom>
          <a:solidFill>
            <a:srgbClr val="C6C3EA"/>
          </a:solidFill>
          <a:ln w="25400" cap="flat" cmpd="sng">
            <a:solidFill>
              <a:srgbClr val="C6C3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626625" y="127741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Data Collection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B19D25-6562-024F-B897-72E08DA41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547" y="1890428"/>
            <a:ext cx="4162221" cy="2816143"/>
          </a:xfrm>
          <a:prstGeom prst="rect">
            <a:avLst/>
          </a:prstGeom>
        </p:spPr>
      </p:pic>
      <p:sp>
        <p:nvSpPr>
          <p:cNvPr id="109" name="Google Shape;206;p2">
            <a:extLst>
              <a:ext uri="{FF2B5EF4-FFF2-40B4-BE49-F238E27FC236}">
                <a16:creationId xmlns:a16="http://schemas.microsoft.com/office/drawing/2014/main" id="{8A2C081C-D58F-E147-AB9B-F3B85645BA33}"/>
              </a:ext>
            </a:extLst>
          </p:cNvPr>
          <p:cNvSpPr txBox="1"/>
          <p:nvPr/>
        </p:nvSpPr>
        <p:spPr>
          <a:xfrm>
            <a:off x="827269" y="963676"/>
            <a:ext cx="651357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" sz="1400" b="1" i="0" u="none" strike="noStrike" cap="none" dirty="0">
                <a:solidFill>
                  <a:srgbClr val="8C88D6"/>
                </a:solidFill>
                <a:latin typeface="Arial"/>
                <a:ea typeface="Arial"/>
                <a:cs typeface="Arial"/>
                <a:sym typeface="Arial"/>
              </a:rPr>
              <a:t>2. Cybercrime Awareness among Saudi Nationality from </a:t>
            </a:r>
            <a:r>
              <a:rPr lang="en-US" b="1" dirty="0" err="1">
                <a:solidFill>
                  <a:srgbClr val="8C88D6"/>
                </a:solidFill>
              </a:rPr>
              <a:t>sciencedirect.com</a:t>
            </a:r>
            <a:r>
              <a:rPr lang="en-US" b="1" dirty="0">
                <a:solidFill>
                  <a:srgbClr val="8C88D6"/>
                </a:solidFill>
              </a:rPr>
              <a:t> (Jun-2021)</a:t>
            </a:r>
            <a:endParaRPr sz="1400" b="0" i="0" u="none" strike="noStrike" cap="none" dirty="0">
              <a:solidFill>
                <a:srgbClr val="8C8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206;p2">
            <a:extLst>
              <a:ext uri="{FF2B5EF4-FFF2-40B4-BE49-F238E27FC236}">
                <a16:creationId xmlns:a16="http://schemas.microsoft.com/office/drawing/2014/main" id="{318AB762-51E3-424E-A7DC-F1B3F9B2220D}"/>
              </a:ext>
            </a:extLst>
          </p:cNvPr>
          <p:cNvSpPr txBox="1"/>
          <p:nvPr/>
        </p:nvSpPr>
        <p:spPr>
          <a:xfrm>
            <a:off x="848845" y="1490723"/>
            <a:ext cx="601762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1600" dirty="0">
                <a:solidFill>
                  <a:schemeClr val="lt2"/>
                </a:solidFill>
                <a:latin typeface="Viga"/>
                <a:sym typeface="Viga"/>
              </a:rPr>
              <a:t>It has 64 columns (Features) and 1,231 rows.</a:t>
            </a:r>
          </a:p>
          <a:p>
            <a:r>
              <a:rPr lang="en-US" sz="1600" dirty="0">
                <a:solidFill>
                  <a:schemeClr val="lt2"/>
                </a:solidFill>
                <a:latin typeface="Viga"/>
                <a:sym typeface="Viga"/>
              </a:rPr>
              <a:t>Data type: (String)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yber Security Business Pla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1F1C51"/>
      </a:lt2>
      <a:accent1>
        <a:srgbClr val="1F1C51"/>
      </a:accent1>
      <a:accent2>
        <a:srgbClr val="ACFFD9"/>
      </a:accent2>
      <a:accent3>
        <a:srgbClr val="C6FF00"/>
      </a:accent3>
      <a:accent4>
        <a:srgbClr val="FFFFFF"/>
      </a:accent4>
      <a:accent5>
        <a:srgbClr val="A8C987"/>
      </a:accent5>
      <a:accent6>
        <a:srgbClr val="8BE3FF"/>
      </a:accent6>
      <a:hlink>
        <a:srgbClr val="1F1C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1754</TotalTime>
  <Words>269</Words>
  <Application>Microsoft Macintosh PowerPoint</Application>
  <PresentationFormat>On-screen Show (16:9)</PresentationFormat>
  <Paragraphs>60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Noto Sans Symbols</vt:lpstr>
      <vt:lpstr>Viga</vt:lpstr>
      <vt:lpstr>Arial</vt:lpstr>
      <vt:lpstr>DM Sans</vt:lpstr>
      <vt:lpstr>Cyber Security Business Plan</vt:lpstr>
      <vt:lpstr>Phishing Website EDA</vt:lpstr>
      <vt:lpstr>What do you think?</vt:lpstr>
      <vt:lpstr>Outline</vt:lpstr>
      <vt:lpstr>Why Phishing Websites? </vt:lpstr>
      <vt:lpstr>Is this A trusted link?</vt:lpstr>
      <vt:lpstr>Data Collection</vt:lpstr>
      <vt:lpstr>Data Cleaning</vt:lpstr>
      <vt:lpstr>Data Cleaning</vt:lpstr>
      <vt:lpstr>Data Collection</vt:lpstr>
      <vt:lpstr>Data Cleaning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Work</vt:lpstr>
      <vt:lpstr>At Last but not least..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Phishing Website EDA</dc:title>
  <dc:creator>DELL</dc:creator>
  <cp:lastModifiedBy>Mac lap</cp:lastModifiedBy>
  <cp:revision>12</cp:revision>
  <dcterms:modified xsi:type="dcterms:W3CDTF">2021-11-22T08:43:42Z</dcterms:modified>
</cp:coreProperties>
</file>